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7" r:id="rId4"/>
    <p:sldId id="266" r:id="rId5"/>
    <p:sldId id="268" r:id="rId6"/>
    <p:sldId id="263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71365-FBAF-4A24-B286-6B1536DD829B}" type="datetimeFigureOut">
              <a:rPr lang="fr-FR" smtClean="0"/>
              <a:t>03/05/2024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F4440-CE25-40D2-AC47-98006F299E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7861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71365-FBAF-4A24-B286-6B1536DD829B}" type="datetimeFigureOut">
              <a:rPr lang="fr-FR" smtClean="0"/>
              <a:t>03/05/2024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F4440-CE25-40D2-AC47-98006F299E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2427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71365-FBAF-4A24-B286-6B1536DD829B}" type="datetimeFigureOut">
              <a:rPr lang="fr-FR" smtClean="0"/>
              <a:t>03/05/2024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F4440-CE25-40D2-AC47-98006F299E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9759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71365-FBAF-4A24-B286-6B1536DD829B}" type="datetimeFigureOut">
              <a:rPr lang="fr-FR" smtClean="0"/>
              <a:t>03/05/2024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F4440-CE25-40D2-AC47-98006F299E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8214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71365-FBAF-4A24-B286-6B1536DD829B}" type="datetimeFigureOut">
              <a:rPr lang="fr-FR" smtClean="0"/>
              <a:t>03/05/2024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F4440-CE25-40D2-AC47-98006F299E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9290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71365-FBAF-4A24-B286-6B1536DD829B}" type="datetimeFigureOut">
              <a:rPr lang="fr-FR" smtClean="0"/>
              <a:t>03/05/2024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F4440-CE25-40D2-AC47-98006F299E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9840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71365-FBAF-4A24-B286-6B1536DD829B}" type="datetimeFigureOut">
              <a:rPr lang="fr-FR" smtClean="0"/>
              <a:t>03/05/2024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F4440-CE25-40D2-AC47-98006F299E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9080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71365-FBAF-4A24-B286-6B1536DD829B}" type="datetimeFigureOut">
              <a:rPr lang="fr-FR" smtClean="0"/>
              <a:t>03/05/2024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F4440-CE25-40D2-AC47-98006F299E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5630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71365-FBAF-4A24-B286-6B1536DD829B}" type="datetimeFigureOut">
              <a:rPr lang="fr-FR" smtClean="0"/>
              <a:t>03/05/2024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F4440-CE25-40D2-AC47-98006F299E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2418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71365-FBAF-4A24-B286-6B1536DD829B}" type="datetimeFigureOut">
              <a:rPr lang="fr-FR" smtClean="0"/>
              <a:t>03/05/2024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F4440-CE25-40D2-AC47-98006F299E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9399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71365-FBAF-4A24-B286-6B1536DD829B}" type="datetimeFigureOut">
              <a:rPr lang="fr-FR" smtClean="0"/>
              <a:t>03/05/2024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F4440-CE25-40D2-AC47-98006F299E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7420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71365-FBAF-4A24-B286-6B1536DD829B}" type="datetimeFigureOut">
              <a:rPr lang="fr-FR" smtClean="0"/>
              <a:t>03/05/2024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F4440-CE25-40D2-AC47-98006F299E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6684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hilippinesfrance.com/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2915816" y="3356992"/>
            <a:ext cx="38164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Club </a:t>
            </a:r>
            <a:r>
              <a:rPr lang="en-US" sz="4000" b="1" dirty="0" smtClean="0"/>
              <a:t>PETANQUE</a:t>
            </a:r>
            <a:r>
              <a:rPr lang="en-US" sz="3200" b="1" dirty="0" smtClean="0"/>
              <a:t> </a:t>
            </a:r>
            <a:endParaRPr lang="fr-FR" sz="3200" b="1" dirty="0"/>
          </a:p>
        </p:txBody>
      </p:sp>
      <p:sp>
        <p:nvSpPr>
          <p:cNvPr id="8" name="ZoneTexte 7"/>
          <p:cNvSpPr txBox="1"/>
          <p:nvPr/>
        </p:nvSpPr>
        <p:spPr>
          <a:xfrm>
            <a:off x="1043608" y="5412730"/>
            <a:ext cx="75608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Our mission is to facilitate connections  between </a:t>
            </a:r>
          </a:p>
          <a:p>
            <a:pPr algn="ctr"/>
            <a:r>
              <a:rPr lang="en-US" dirty="0" smtClean="0"/>
              <a:t>FENCH SAVOIR VIVRE  AND PHILIPPINES</a:t>
            </a:r>
            <a:endParaRPr lang="fr-FR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9190"/>
            <a:ext cx="9144000" cy="17237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14098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144810"/>
            <a:ext cx="1885950" cy="1123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ZoneTexte 5"/>
          <p:cNvSpPr txBox="1"/>
          <p:nvPr/>
        </p:nvSpPr>
        <p:spPr>
          <a:xfrm>
            <a:off x="35496" y="33977"/>
            <a:ext cx="3672408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rial Black" panose="020B0A04020102020204" pitchFamily="34" charset="0"/>
              </a:rPr>
              <a:t>COOP</a:t>
            </a:r>
          </a:p>
          <a:p>
            <a:pPr algn="ctr"/>
            <a:r>
              <a:rPr lang="en-US" sz="28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P</a:t>
            </a:r>
            <a:r>
              <a:rPr lang="en-US" sz="2000" dirty="0" smtClean="0">
                <a:latin typeface="Arial Black" panose="020B0A04020102020204" pitchFamily="34" charset="0"/>
              </a:rPr>
              <a:t>HILIPPINES</a:t>
            </a:r>
          </a:p>
          <a:p>
            <a:pPr algn="ctr"/>
            <a:r>
              <a:rPr lang="en-US" sz="2800" dirty="0">
                <a:solidFill>
                  <a:schemeClr val="tx2"/>
                </a:solidFill>
                <a:latin typeface="Arial Black" panose="020B0A04020102020204" pitchFamily="34" charset="0"/>
              </a:rPr>
              <a:t>F</a:t>
            </a:r>
            <a:r>
              <a:rPr lang="en-US" sz="2000" dirty="0">
                <a:latin typeface="Arial Black" panose="020B0A04020102020204" pitchFamily="34" charset="0"/>
              </a:rPr>
              <a:t>RANCE</a:t>
            </a:r>
            <a:endParaRPr lang="fr-FR" sz="2000" dirty="0">
              <a:latin typeface="Arial Black" panose="020B0A04020102020204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508103" y="33976"/>
            <a:ext cx="3500929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rial Black" panose="020B0A04020102020204" pitchFamily="34" charset="0"/>
              </a:rPr>
              <a:t>FEDERATION</a:t>
            </a:r>
          </a:p>
          <a:p>
            <a:pPr algn="ctr"/>
            <a:r>
              <a:rPr lang="en-US" sz="2800" dirty="0">
                <a:solidFill>
                  <a:srgbClr val="FF0000"/>
                </a:solidFill>
                <a:latin typeface="Arial Black" panose="020B0A04020102020204" pitchFamily="34" charset="0"/>
              </a:rPr>
              <a:t>P</a:t>
            </a:r>
            <a:r>
              <a:rPr lang="en-US" sz="2000" dirty="0" smtClean="0">
                <a:latin typeface="Arial Black" panose="020B0A04020102020204" pitchFamily="34" charset="0"/>
              </a:rPr>
              <a:t>HILIPPINES </a:t>
            </a:r>
            <a:r>
              <a:rPr lang="en-US" sz="28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P</a:t>
            </a:r>
            <a:r>
              <a:rPr lang="en-US" sz="2000" dirty="0" smtClean="0">
                <a:latin typeface="Arial Black" panose="020B0A04020102020204" pitchFamily="34" charset="0"/>
              </a:rPr>
              <a:t>ETANQUE </a:t>
            </a:r>
            <a:endParaRPr lang="fr-FR" sz="2000" dirty="0">
              <a:latin typeface="Arial Black" panose="020B0A04020102020204" pitchFamily="34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5076056" y="3332744"/>
            <a:ext cx="371695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 CONVIVIAL PLACE TO REST WITH FRIENDS</a:t>
            </a:r>
          </a:p>
          <a:p>
            <a:endParaRPr lang="en-US" sz="2400" dirty="0"/>
          </a:p>
          <a:p>
            <a:r>
              <a:rPr lang="en-US" sz="2400" dirty="0" smtClean="0"/>
              <a:t>AMENAGE A DOUBLE </a:t>
            </a:r>
            <a:r>
              <a:rPr lang="en-US" sz="2400" dirty="0"/>
              <a:t>PISTES TO PLAY </a:t>
            </a:r>
            <a:r>
              <a:rPr lang="en-US" sz="2400" dirty="0" smtClean="0"/>
              <a:t>AT LEAST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 smtClean="0"/>
              <a:t>A LIMITED INVEST TO START  </a:t>
            </a:r>
            <a:endParaRPr lang="fr-FR" sz="2400" dirty="0"/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604" y="3140968"/>
            <a:ext cx="3960440" cy="3061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ZoneTexte 9"/>
          <p:cNvSpPr txBox="1"/>
          <p:nvPr/>
        </p:nvSpPr>
        <p:spPr>
          <a:xfrm>
            <a:off x="1763688" y="1700808"/>
            <a:ext cx="540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Join us for a COOP ACTIVITY</a:t>
            </a:r>
          </a:p>
          <a:p>
            <a:pPr algn="ctr"/>
            <a:r>
              <a:rPr lang="en-US" sz="2400" b="1" dirty="0" smtClean="0"/>
              <a:t> </a:t>
            </a:r>
          </a:p>
          <a:p>
            <a:pPr algn="ctr"/>
            <a:r>
              <a:rPr lang="en-US" sz="2400" b="1" dirty="0" smtClean="0"/>
              <a:t> CLUB </a:t>
            </a:r>
            <a:r>
              <a:rPr lang="en-US" sz="2400" b="1" dirty="0" smtClean="0"/>
              <a:t>PETANQUE </a:t>
            </a:r>
            <a:r>
              <a:rPr lang="en-US" sz="2400" b="1" dirty="0" smtClean="0"/>
              <a:t>MAMATID</a:t>
            </a:r>
            <a:endParaRPr lang="fr-FR" sz="2400" b="1" dirty="0"/>
          </a:p>
        </p:txBody>
      </p:sp>
    </p:spTree>
    <p:extLst>
      <p:ext uri="{BB962C8B-B14F-4D97-AF65-F5344CB8AC3E}">
        <p14:creationId xmlns:p14="http://schemas.microsoft.com/office/powerpoint/2010/main" val="3089842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144810"/>
            <a:ext cx="1885950" cy="1123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ZoneTexte 5"/>
          <p:cNvSpPr txBox="1"/>
          <p:nvPr/>
        </p:nvSpPr>
        <p:spPr>
          <a:xfrm>
            <a:off x="35496" y="33977"/>
            <a:ext cx="3672408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rial Black" panose="020B0A04020102020204" pitchFamily="34" charset="0"/>
              </a:rPr>
              <a:t>COOP</a:t>
            </a:r>
          </a:p>
          <a:p>
            <a:pPr algn="ctr"/>
            <a:r>
              <a:rPr lang="en-US" sz="28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P</a:t>
            </a:r>
            <a:r>
              <a:rPr lang="en-US" sz="2000" dirty="0" smtClean="0">
                <a:latin typeface="Arial Black" panose="020B0A04020102020204" pitchFamily="34" charset="0"/>
              </a:rPr>
              <a:t>HILIPPINES</a:t>
            </a:r>
          </a:p>
          <a:p>
            <a:pPr algn="ctr"/>
            <a:r>
              <a:rPr lang="en-US" sz="2800" dirty="0">
                <a:solidFill>
                  <a:schemeClr val="tx2"/>
                </a:solidFill>
                <a:latin typeface="Arial Black" panose="020B0A04020102020204" pitchFamily="34" charset="0"/>
              </a:rPr>
              <a:t>F</a:t>
            </a:r>
            <a:r>
              <a:rPr lang="en-US" sz="2000" dirty="0">
                <a:latin typeface="Arial Black" panose="020B0A04020102020204" pitchFamily="34" charset="0"/>
              </a:rPr>
              <a:t>RANCE</a:t>
            </a:r>
            <a:endParaRPr lang="fr-FR" sz="2000" dirty="0">
              <a:latin typeface="Arial Black" panose="020B0A04020102020204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508103" y="33976"/>
            <a:ext cx="3500929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rial Black" panose="020B0A04020102020204" pitchFamily="34" charset="0"/>
              </a:rPr>
              <a:t>FEDERATION</a:t>
            </a:r>
          </a:p>
          <a:p>
            <a:pPr algn="ctr"/>
            <a:r>
              <a:rPr lang="en-US" sz="2800" dirty="0">
                <a:solidFill>
                  <a:srgbClr val="FF0000"/>
                </a:solidFill>
                <a:latin typeface="Arial Black" panose="020B0A04020102020204" pitchFamily="34" charset="0"/>
              </a:rPr>
              <a:t>P</a:t>
            </a:r>
            <a:r>
              <a:rPr lang="en-US" sz="2000" dirty="0" smtClean="0">
                <a:latin typeface="Arial Black" panose="020B0A04020102020204" pitchFamily="34" charset="0"/>
              </a:rPr>
              <a:t>HILIPPINES </a:t>
            </a:r>
            <a:r>
              <a:rPr lang="en-US" sz="28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P</a:t>
            </a:r>
            <a:r>
              <a:rPr lang="en-US" sz="2000" dirty="0" smtClean="0">
                <a:latin typeface="Arial Black" panose="020B0A04020102020204" pitchFamily="34" charset="0"/>
              </a:rPr>
              <a:t>ETANQUE </a:t>
            </a:r>
            <a:endParaRPr lang="fr-FR" sz="2000" dirty="0">
              <a:latin typeface="Arial Black" panose="020B0A04020102020204" pitchFamily="34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1187624" y="1556792"/>
            <a:ext cx="50405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Join us for a BUSINESS ACTIVITY</a:t>
            </a:r>
          </a:p>
          <a:p>
            <a:pPr algn="ctr"/>
            <a:r>
              <a:rPr lang="en-US" sz="2400" b="1" dirty="0" smtClean="0"/>
              <a:t> </a:t>
            </a:r>
          </a:p>
          <a:p>
            <a:pPr algn="ctr"/>
            <a:r>
              <a:rPr lang="en-US" sz="2400" b="1" dirty="0" smtClean="0"/>
              <a:t> CLUB </a:t>
            </a:r>
            <a:r>
              <a:rPr lang="en-US" sz="2400" b="1" dirty="0" smtClean="0"/>
              <a:t>PETANQUE MAMATID</a:t>
            </a:r>
            <a:endParaRPr lang="fr-FR" sz="2400" b="1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2145" y="2564904"/>
            <a:ext cx="3626887" cy="4064101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799" y="4001301"/>
            <a:ext cx="4601231" cy="2784956"/>
          </a:xfrm>
          <a:prstGeom prst="rect">
            <a:avLst/>
          </a:prstGeom>
        </p:spPr>
      </p:pic>
      <p:sp>
        <p:nvSpPr>
          <p:cNvPr id="12" name="ZoneTexte 11"/>
          <p:cNvSpPr txBox="1"/>
          <p:nvPr/>
        </p:nvSpPr>
        <p:spPr>
          <a:xfrm>
            <a:off x="515737" y="2924944"/>
            <a:ext cx="7936733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 BAR AND BISTRO FOR MEMBERS</a:t>
            </a:r>
          </a:p>
          <a:p>
            <a:endParaRPr lang="en-US" sz="2400" dirty="0"/>
          </a:p>
          <a:p>
            <a:r>
              <a:rPr lang="en-US" sz="2800" b="1" dirty="0" smtClean="0">
                <a:solidFill>
                  <a:srgbClr val="FF0000"/>
                </a:solidFill>
              </a:rPr>
              <a:t>WITH DRINKS. SANDWICHS AND LOCAL FOOD</a:t>
            </a:r>
            <a:endParaRPr lang="fr-FR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3364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144810"/>
            <a:ext cx="1885950" cy="1123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ZoneTexte 5"/>
          <p:cNvSpPr txBox="1"/>
          <p:nvPr/>
        </p:nvSpPr>
        <p:spPr>
          <a:xfrm>
            <a:off x="35496" y="33977"/>
            <a:ext cx="3672408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rial Black" panose="020B0A04020102020204" pitchFamily="34" charset="0"/>
              </a:rPr>
              <a:t>COOP</a:t>
            </a:r>
          </a:p>
          <a:p>
            <a:pPr algn="ctr"/>
            <a:r>
              <a:rPr lang="en-US" sz="28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P</a:t>
            </a:r>
            <a:r>
              <a:rPr lang="en-US" sz="2000" dirty="0" smtClean="0">
                <a:latin typeface="Arial Black" panose="020B0A04020102020204" pitchFamily="34" charset="0"/>
              </a:rPr>
              <a:t>HILIPPINES</a:t>
            </a:r>
          </a:p>
          <a:p>
            <a:pPr algn="ctr"/>
            <a:r>
              <a:rPr lang="en-US" sz="2800" dirty="0">
                <a:solidFill>
                  <a:schemeClr val="tx2"/>
                </a:solidFill>
                <a:latin typeface="Arial Black" panose="020B0A04020102020204" pitchFamily="34" charset="0"/>
              </a:rPr>
              <a:t>F</a:t>
            </a:r>
            <a:r>
              <a:rPr lang="en-US" sz="2000" dirty="0">
                <a:latin typeface="Arial Black" panose="020B0A04020102020204" pitchFamily="34" charset="0"/>
              </a:rPr>
              <a:t>RANCE</a:t>
            </a:r>
            <a:endParaRPr lang="fr-FR" sz="2000" dirty="0">
              <a:latin typeface="Arial Black" panose="020B0A04020102020204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508103" y="33976"/>
            <a:ext cx="3500929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rial Black" panose="020B0A04020102020204" pitchFamily="34" charset="0"/>
              </a:rPr>
              <a:t>FEDERATION</a:t>
            </a:r>
          </a:p>
          <a:p>
            <a:pPr algn="ctr"/>
            <a:r>
              <a:rPr lang="en-US" sz="2800" dirty="0">
                <a:solidFill>
                  <a:srgbClr val="FF0000"/>
                </a:solidFill>
                <a:latin typeface="Arial Black" panose="020B0A04020102020204" pitchFamily="34" charset="0"/>
              </a:rPr>
              <a:t>P</a:t>
            </a:r>
            <a:r>
              <a:rPr lang="en-US" sz="2000" dirty="0" smtClean="0">
                <a:latin typeface="Arial Black" panose="020B0A04020102020204" pitchFamily="34" charset="0"/>
              </a:rPr>
              <a:t>HILIPPINES </a:t>
            </a:r>
            <a:r>
              <a:rPr lang="en-US" sz="28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P</a:t>
            </a:r>
            <a:r>
              <a:rPr lang="en-US" sz="2000" dirty="0" smtClean="0">
                <a:latin typeface="Arial Black" panose="020B0A04020102020204" pitchFamily="34" charset="0"/>
              </a:rPr>
              <a:t>ETANQUE </a:t>
            </a:r>
            <a:endParaRPr lang="fr-FR" sz="2000" dirty="0">
              <a:latin typeface="Arial Black" panose="020B0A04020102020204" pitchFamily="34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47564" y="3130437"/>
            <a:ext cx="501652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FROM 7-77 YEARS OLD </a:t>
            </a:r>
          </a:p>
          <a:p>
            <a:endParaRPr lang="en-US" sz="2400" dirty="0"/>
          </a:p>
          <a:p>
            <a:r>
              <a:rPr lang="en-US" sz="2400" b="1" dirty="0" smtClean="0"/>
              <a:t>WOMEN AND MEN </a:t>
            </a:r>
          </a:p>
          <a:p>
            <a:endParaRPr lang="en-US" sz="2400" dirty="0" smtClean="0"/>
          </a:p>
          <a:p>
            <a:r>
              <a:rPr lang="en-US" sz="2400" b="1" dirty="0" smtClean="0"/>
              <a:t>OCCASIONALS OR MEMBERS </a:t>
            </a:r>
          </a:p>
          <a:p>
            <a:endParaRPr lang="en-US" sz="2400" dirty="0"/>
          </a:p>
          <a:p>
            <a:r>
              <a:rPr lang="en-US" sz="2400" b="1" dirty="0" smtClean="0"/>
              <a:t>ENTERTAINMENT SINGLE OR TEAM</a:t>
            </a:r>
          </a:p>
          <a:p>
            <a:endParaRPr lang="en-US" sz="2400" dirty="0"/>
          </a:p>
          <a:p>
            <a:pPr algn="r"/>
            <a:r>
              <a:rPr lang="en-US" sz="2800" b="1" dirty="0" smtClean="0"/>
              <a:t>RENT OR SELL BOULES </a:t>
            </a:r>
            <a:endParaRPr lang="fr-FR" sz="2800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1876859" y="1628800"/>
            <a:ext cx="50405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Join us for a GAME  </a:t>
            </a:r>
          </a:p>
          <a:p>
            <a:pPr algn="ctr"/>
            <a:r>
              <a:rPr lang="en-US" sz="2400" b="1" dirty="0" smtClean="0"/>
              <a:t> </a:t>
            </a:r>
          </a:p>
          <a:p>
            <a:pPr algn="ctr"/>
            <a:r>
              <a:rPr lang="en-US" sz="2400" b="1" dirty="0" smtClean="0"/>
              <a:t> CLUB </a:t>
            </a:r>
            <a:r>
              <a:rPr lang="en-US" sz="2400" b="1" dirty="0" smtClean="0"/>
              <a:t>BLUES </a:t>
            </a:r>
            <a:r>
              <a:rPr lang="en-US" sz="2400" b="1" dirty="0" smtClean="0"/>
              <a:t>PETANQUE MAMATID</a:t>
            </a:r>
            <a:endParaRPr lang="fr-FR" sz="2400" b="1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4604" y="3514725"/>
            <a:ext cx="2447925" cy="186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3638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144810"/>
            <a:ext cx="1885950" cy="1123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ZoneTexte 5"/>
          <p:cNvSpPr txBox="1"/>
          <p:nvPr/>
        </p:nvSpPr>
        <p:spPr>
          <a:xfrm>
            <a:off x="35496" y="33977"/>
            <a:ext cx="3672408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rial Black" panose="020B0A04020102020204" pitchFamily="34" charset="0"/>
              </a:rPr>
              <a:t>COOP</a:t>
            </a:r>
          </a:p>
          <a:p>
            <a:pPr algn="ctr"/>
            <a:r>
              <a:rPr lang="en-US" sz="28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P</a:t>
            </a:r>
            <a:r>
              <a:rPr lang="en-US" sz="2000" dirty="0" smtClean="0">
                <a:latin typeface="Arial Black" panose="020B0A04020102020204" pitchFamily="34" charset="0"/>
              </a:rPr>
              <a:t>HILIPPINES</a:t>
            </a:r>
          </a:p>
          <a:p>
            <a:pPr algn="ctr"/>
            <a:r>
              <a:rPr lang="en-US" sz="2800" dirty="0">
                <a:solidFill>
                  <a:schemeClr val="tx2"/>
                </a:solidFill>
                <a:latin typeface="Arial Black" panose="020B0A04020102020204" pitchFamily="34" charset="0"/>
              </a:rPr>
              <a:t>F</a:t>
            </a:r>
            <a:r>
              <a:rPr lang="en-US" sz="2000" dirty="0">
                <a:latin typeface="Arial Black" panose="020B0A04020102020204" pitchFamily="34" charset="0"/>
              </a:rPr>
              <a:t>RANCE</a:t>
            </a:r>
            <a:endParaRPr lang="fr-FR" sz="2000" dirty="0">
              <a:latin typeface="Arial Black" panose="020B0A04020102020204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508103" y="33976"/>
            <a:ext cx="3500929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rial Black" panose="020B0A04020102020204" pitchFamily="34" charset="0"/>
              </a:rPr>
              <a:t>FEDERATION</a:t>
            </a:r>
          </a:p>
          <a:p>
            <a:pPr algn="ctr"/>
            <a:r>
              <a:rPr lang="en-US" sz="2800" dirty="0">
                <a:solidFill>
                  <a:srgbClr val="FF0000"/>
                </a:solidFill>
                <a:latin typeface="Arial Black" panose="020B0A04020102020204" pitchFamily="34" charset="0"/>
              </a:rPr>
              <a:t>P</a:t>
            </a:r>
            <a:r>
              <a:rPr lang="en-US" sz="2000" dirty="0" smtClean="0">
                <a:latin typeface="Arial Black" panose="020B0A04020102020204" pitchFamily="34" charset="0"/>
              </a:rPr>
              <a:t>HILIPPINES </a:t>
            </a:r>
            <a:r>
              <a:rPr lang="en-US" sz="2800" dirty="0" smtClean="0">
                <a:solidFill>
                  <a:schemeClr val="tx2"/>
                </a:solidFill>
                <a:latin typeface="Arial Black" panose="020B0A04020102020204" pitchFamily="34" charset="0"/>
              </a:rPr>
              <a:t>P</a:t>
            </a:r>
            <a:r>
              <a:rPr lang="en-US" sz="2000" dirty="0" smtClean="0">
                <a:latin typeface="Arial Black" panose="020B0A04020102020204" pitchFamily="34" charset="0"/>
              </a:rPr>
              <a:t>ETANQUE </a:t>
            </a:r>
            <a:endParaRPr lang="fr-FR" sz="2000" dirty="0">
              <a:latin typeface="Arial Black" panose="020B0A04020102020204" pitchFamily="34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1446522" y="1342681"/>
            <a:ext cx="626469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Join us for a </a:t>
            </a:r>
            <a:r>
              <a:rPr lang="en-US" sz="2400" b="1" dirty="0" smtClean="0"/>
              <a:t>REGIONAL, NATIONAL OR INTERNATIONAL </a:t>
            </a:r>
            <a:r>
              <a:rPr lang="en-US" sz="2400" b="1" dirty="0" smtClean="0"/>
              <a:t>COMPETITION</a:t>
            </a:r>
          </a:p>
          <a:p>
            <a:pPr algn="ctr"/>
            <a:r>
              <a:rPr lang="en-US" sz="2400" b="1" dirty="0" smtClean="0"/>
              <a:t> </a:t>
            </a:r>
          </a:p>
          <a:p>
            <a:pPr algn="ctr"/>
            <a:r>
              <a:rPr lang="en-US" sz="2400" b="1" dirty="0" smtClean="0"/>
              <a:t>PARTICIPE TO THE “</a:t>
            </a:r>
            <a:r>
              <a:rPr lang="en-US" sz="2400" b="1" dirty="0" smtClean="0"/>
              <a:t>D…… </a:t>
            </a:r>
            <a:r>
              <a:rPr lang="en-US" sz="2400" b="1" dirty="0" smtClean="0"/>
              <a:t>CHALLENGE”</a:t>
            </a:r>
            <a:endParaRPr lang="fr-FR" sz="2400" b="1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3092445"/>
            <a:ext cx="5077873" cy="3648923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6228185" y="2949538"/>
            <a:ext cx="259228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AND INSTALL </a:t>
            </a:r>
            <a:r>
              <a:rPr lang="en-US" sz="2400" b="1" dirty="0" smtClean="0"/>
              <a:t>A</a:t>
            </a:r>
          </a:p>
          <a:p>
            <a:pPr algn="ctr"/>
            <a:r>
              <a:rPr lang="en-US" sz="2400" b="1" dirty="0" smtClean="0"/>
              <a:t> …..</a:t>
            </a:r>
          </a:p>
          <a:p>
            <a:pPr algn="ctr"/>
            <a:r>
              <a:rPr lang="en-US" sz="2400" b="1" dirty="0" smtClean="0"/>
              <a:t>MINI </a:t>
            </a:r>
            <a:r>
              <a:rPr lang="en-US" sz="2400" b="1" dirty="0" smtClean="0"/>
              <a:t>SHOP/RELAY WITH  DISTRIBUTEUR FRANCE</a:t>
            </a:r>
          </a:p>
          <a:p>
            <a:pPr algn="ctr"/>
            <a:r>
              <a:rPr lang="en-US" sz="2400" b="1" dirty="0" smtClean="0"/>
              <a:t>MACHINE FOR “BOULES”</a:t>
            </a:r>
            <a:endParaRPr lang="fr-FR" sz="2400" b="1" dirty="0"/>
          </a:p>
        </p:txBody>
      </p:sp>
    </p:spTree>
    <p:extLst>
      <p:ext uri="{BB962C8B-B14F-4D97-AF65-F5344CB8AC3E}">
        <p14:creationId xmlns:p14="http://schemas.microsoft.com/office/powerpoint/2010/main" val="4260804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492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4716016" y="548680"/>
            <a:ext cx="4320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 Black" panose="020B0A04020102020204" pitchFamily="34" charset="0"/>
                <a:hlinkClick r:id="rId3"/>
              </a:rPr>
              <a:t>COOP </a:t>
            </a:r>
            <a:r>
              <a:rPr lang="en-US" sz="2800" dirty="0" smtClean="0">
                <a:solidFill>
                  <a:srgbClr val="FF0000"/>
                </a:solidFill>
                <a:latin typeface="Arial Black" panose="020B0A04020102020204" pitchFamily="34" charset="0"/>
                <a:hlinkClick r:id="rId3"/>
              </a:rPr>
              <a:t>P</a:t>
            </a:r>
            <a:r>
              <a:rPr lang="en-US" sz="2000" dirty="0" smtClean="0">
                <a:latin typeface="Arial Black" panose="020B0A04020102020204" pitchFamily="34" charset="0"/>
                <a:hlinkClick r:id="rId3"/>
              </a:rPr>
              <a:t>HILIPPINES </a:t>
            </a:r>
            <a:r>
              <a:rPr lang="en-US" sz="2800" dirty="0" smtClean="0">
                <a:solidFill>
                  <a:schemeClr val="tx2"/>
                </a:solidFill>
                <a:latin typeface="Arial Black" panose="020B0A04020102020204" pitchFamily="34" charset="0"/>
                <a:hlinkClick r:id="rId3"/>
              </a:rPr>
              <a:t>F</a:t>
            </a:r>
            <a:r>
              <a:rPr lang="en-US" sz="2000" dirty="0" smtClean="0">
                <a:latin typeface="Arial Black" panose="020B0A04020102020204" pitchFamily="34" charset="0"/>
                <a:hlinkClick r:id="rId3"/>
              </a:rPr>
              <a:t>RANCE</a:t>
            </a:r>
            <a:endParaRPr lang="fr-FR" sz="2000" dirty="0">
              <a:latin typeface="Arial Black" panose="020B0A04020102020204" pitchFamily="34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5018685"/>
            <a:ext cx="504056" cy="504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5620226"/>
            <a:ext cx="614596" cy="441248"/>
          </a:xfrm>
          <a:prstGeom prst="rect">
            <a:avLst/>
          </a:prstGeom>
        </p:spPr>
      </p:pic>
      <p:pic>
        <p:nvPicPr>
          <p:cNvPr id="10" name="Image 9">
            <a:hlinkClick r:id="rId3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5188" y="6115748"/>
            <a:ext cx="482636" cy="553612"/>
          </a:xfrm>
          <a:prstGeom prst="rect">
            <a:avLst/>
          </a:prstGeom>
        </p:spPr>
      </p:pic>
      <p:sp>
        <p:nvSpPr>
          <p:cNvPr id="11" name="ZoneTexte 10"/>
          <p:cNvSpPr txBox="1"/>
          <p:nvPr/>
        </p:nvSpPr>
        <p:spPr>
          <a:xfrm>
            <a:off x="3500264" y="5157192"/>
            <a:ext cx="4168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(+63) 956 309 8584 / (+63) 969 196 0782 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3500264" y="5744749"/>
            <a:ext cx="3592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info@philippinesfrance.com</a:t>
            </a:r>
            <a:endParaRPr lang="fr-FR" dirty="0"/>
          </a:p>
        </p:txBody>
      </p:sp>
      <p:sp>
        <p:nvSpPr>
          <p:cNvPr id="17" name="ZoneTexte 16"/>
          <p:cNvSpPr txBox="1"/>
          <p:nvPr/>
        </p:nvSpPr>
        <p:spPr>
          <a:xfrm>
            <a:off x="3500264" y="6300028"/>
            <a:ext cx="3880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3"/>
              </a:rPr>
              <a:t>http://www.philippinesfrance.com</a:t>
            </a: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5508104" y="1484784"/>
            <a:ext cx="2348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Contact US</a:t>
            </a:r>
            <a:endParaRPr lang="fr-FR" sz="3600" b="1" dirty="0"/>
          </a:p>
        </p:txBody>
      </p:sp>
    </p:spTree>
    <p:extLst>
      <p:ext uri="{BB962C8B-B14F-4D97-AF65-F5344CB8AC3E}">
        <p14:creationId xmlns:p14="http://schemas.microsoft.com/office/powerpoint/2010/main" val="2929217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178</Words>
  <Application>Microsoft Office PowerPoint</Application>
  <PresentationFormat>Affichage à l'écran (4:3)</PresentationFormat>
  <Paragraphs>61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Renaut</dc:creator>
  <cp:lastModifiedBy>Renaut</cp:lastModifiedBy>
  <cp:revision>47</cp:revision>
  <dcterms:created xsi:type="dcterms:W3CDTF">2024-04-26T06:15:27Z</dcterms:created>
  <dcterms:modified xsi:type="dcterms:W3CDTF">2024-05-03T11:39:33Z</dcterms:modified>
</cp:coreProperties>
</file>