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6" r:id="rId5"/>
    <p:sldId id="258" r:id="rId6"/>
    <p:sldId id="260" r:id="rId7"/>
    <p:sldId id="259" r:id="rId8"/>
    <p:sldId id="280" r:id="rId9"/>
    <p:sldId id="281" r:id="rId10"/>
    <p:sldId id="261" r:id="rId11"/>
    <p:sldId id="267" r:id="rId12"/>
    <p:sldId id="278" r:id="rId13"/>
    <p:sldId id="262" r:id="rId14"/>
    <p:sldId id="265" r:id="rId15"/>
    <p:sldId id="274" r:id="rId16"/>
    <p:sldId id="275" r:id="rId17"/>
    <p:sldId id="273" r:id="rId18"/>
    <p:sldId id="279" r:id="rId19"/>
    <p:sldId id="266" r:id="rId20"/>
    <p:sldId id="269" r:id="rId21"/>
    <p:sldId id="270" r:id="rId22"/>
    <p:sldId id="263" r:id="rId23"/>
    <p:sldId id="264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1365-FBAF-4A24-B286-6B1536DD829B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4440-CE25-40D2-AC47-98006F29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86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1365-FBAF-4A24-B286-6B1536DD829B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4440-CE25-40D2-AC47-98006F29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42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1365-FBAF-4A24-B286-6B1536DD829B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4440-CE25-40D2-AC47-98006F29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7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1365-FBAF-4A24-B286-6B1536DD829B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4440-CE25-40D2-AC47-98006F29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21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1365-FBAF-4A24-B286-6B1536DD829B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4440-CE25-40D2-AC47-98006F29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29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1365-FBAF-4A24-B286-6B1536DD829B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4440-CE25-40D2-AC47-98006F29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84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1365-FBAF-4A24-B286-6B1536DD829B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4440-CE25-40D2-AC47-98006F29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08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1365-FBAF-4A24-B286-6B1536DD829B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4440-CE25-40D2-AC47-98006F29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63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1365-FBAF-4A24-B286-6B1536DD829B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4440-CE25-40D2-AC47-98006F29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1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1365-FBAF-4A24-B286-6B1536DD829B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4440-CE25-40D2-AC47-98006F29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39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1365-FBAF-4A24-B286-6B1536DD829B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4440-CE25-40D2-AC47-98006F29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42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1365-FBAF-4A24-B286-6B1536DD829B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F4440-CE25-40D2-AC47-98006F29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8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ippinesfrance.com/presentations/catalogueCOOP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rive.google.com/file/d/1uxbRcCVqeUS3c3EpDvTfkzjzRnd4o5RE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hyperlink" Target="http://www.frenchtouchmaison.com/regions/centrevaldeloire/enterprises/digby/presentatio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hyperlink" Target="https://drive.google.com/file/d/1uxbRcCVqeUS3c3EpDvTfkzjzRnd4o5RE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bistrobakery.com/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www.hamycharcuterie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frenchtouchmaison.com/regions/provencealpescotedazur/enterprises/solinjection/presentation.html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ephilippines.fr/products/shop.html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frenchtouchmaison.com/regions/corse/enterprises/corsicashop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drive.google.com/file/d/1uxbRcCVqeUS3c3EpDvTfkzjzRnd4o5RE/vie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renchtouchmaison.com/regions/corse/enterprises/corsicashop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renchtouchmaison.com/regions/corse/enterprises/corsicashop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hyperlink" Target="http://www.frenchtouchmaison.com/regions/corse/enterprises/corsicashop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nchtouchmaison.com/regions/corse/enterprises/corsicashop/index.html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://www.frenchtouchmaison.com/regions/auvergnerhonealpes/enterprises/yokler/present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nchtouchmaison.com/regions/hautsdefrance/enterprises/bioteos/presentatio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www.frenchtouchmaison.com/regions/corse/enterprises/corsicashop/index.html" TargetMode="External"/><Relationship Id="rId7" Type="http://schemas.openxmlformats.org/officeDocument/2006/relationships/hyperlink" Target="http://www.philippinesfrance.com/presentations/petanque.pdf" TargetMode="External"/><Relationship Id="rId2" Type="http://schemas.openxmlformats.org/officeDocument/2006/relationships/hyperlink" Target="http://www.francephilippines.fr/intercoop/meetthecoop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ippinesfrance.com/media/tourism/france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ilippinesfrance.com/media.html" TargetMode="External"/><Relationship Id="rId13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hyperlink" Target="http://www.francephilippines.fr/consulting/index.html" TargetMode="External"/><Relationship Id="rId2" Type="http://schemas.openxmlformats.org/officeDocument/2006/relationships/hyperlink" Target="http://www.philippinesfranc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hyperlink" Target="http://www.philippinesfrance.com/media/index.html" TargetMode="External"/><Relationship Id="rId10" Type="http://schemas.openxmlformats.org/officeDocument/2006/relationships/hyperlink" Target="http://www.frenchtouchmaison.com/" TargetMode="External"/><Relationship Id="rId4" Type="http://schemas.openxmlformats.org/officeDocument/2006/relationships/hyperlink" Target="http://www.francephilippines.fr/" TargetMode="External"/><Relationship Id="rId9" Type="http://schemas.openxmlformats.org/officeDocument/2006/relationships/image" Target="../media/image51.png"/><Relationship Id="rId14" Type="http://schemas.openxmlformats.org/officeDocument/2006/relationships/hyperlink" Target="http://www.francephilippines.fr/consultign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ippinesfranc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ephilippines.fr/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hilippinesfrance.com/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istributeur-france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nchtouchmaison.com/regions/nouvelleaquitaine/enterprises/distributeurfrance/presentation.htm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nchtouchmaison.com/regions/iledefrance/enterprises/adcreative/present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renchtouchmaison.com/regions/provencealpescotedazur/enterprises/ipsumtek/presenta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hyperlink" Target="http://www.frenchtouchmaison.com/regions/auvergnerhonealpes/enterprises/aliplus/present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rive.google.com/file/d/1uxbRcCVqeUS3c3EpDvTfkzjzRnd4o5RE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hyperlink" Target="http://www.frenchtouchmaison.com/regions/nouvelleaquitaine/enterprises/filtralif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frenchtouchmaison.com/regions/provencealpescotedazur/enterprises/blachere/presentatio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renchtouchmaison.com/regions/bourgognefranchecomte/lamarmite/www.lamarmite.html" TargetMode="External"/><Relationship Id="rId2" Type="http://schemas.openxmlformats.org/officeDocument/2006/relationships/hyperlink" Target="http://www.frenchtouchmaison.com/regions/bourgognerhonealpes/enterprises/lamarmite/lamarmit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02830" y="116632"/>
            <a:ext cx="443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1999" y="1146008"/>
            <a:ext cx="4464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92180" y="65987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AND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802631" y="198884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French Touch </a:t>
            </a:r>
            <a:r>
              <a:rPr lang="en-US" sz="3200" b="1" dirty="0" smtClean="0"/>
              <a:t>to the Philippines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043608" y="541273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3"/>
              </a:rPr>
              <a:t>CATALOG PHILIPPINES and FRANCE GROUPI M P O R T  E X P O R T</a:t>
            </a:r>
            <a:endParaRPr lang="en-US" b="1" dirty="0" smtClean="0"/>
          </a:p>
          <a:p>
            <a:r>
              <a:rPr lang="en-US" dirty="0" smtClean="0"/>
              <a:t>Our mission is to facilitate connections  between French SME-SMI companies seeking to establish or expand their presence in the Asia Pacific region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51519" y="198685"/>
            <a:ext cx="43204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CATALOG - CATALOGUE</a:t>
            </a:r>
          </a:p>
          <a:p>
            <a:endParaRPr lang="en-US" sz="2800" b="1" dirty="0" smtClean="0">
              <a:solidFill>
                <a:schemeClr val="bg1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Services and products </a:t>
            </a:r>
            <a:endParaRPr lang="fr-FR" sz="2000" b="1" dirty="0">
              <a:solidFill>
                <a:schemeClr val="bg1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42979" y="4843193"/>
            <a:ext cx="2620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Use the best for cooking !</a:t>
            </a:r>
            <a:endParaRPr lang="en-US" sz="2400" b="1" dirty="0" smtClean="0">
              <a:hlinkClick r:id="rId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429000"/>
            <a:ext cx="5242916" cy="308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45" y="1443608"/>
            <a:ext cx="5168637" cy="234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924155" y="213454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Just a glass of wine !</a:t>
            </a:r>
            <a:endParaRPr lang="fr-FR" sz="2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842021" y="3789040"/>
            <a:ext cx="471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</a:t>
            </a:r>
            <a:r>
              <a:rPr lang="en-US" sz="3200" b="1" dirty="0" smtClean="0"/>
              <a:t>e develop “Franchise”!</a:t>
            </a:r>
            <a:endParaRPr lang="en-US" sz="3200" b="1" dirty="0" smtClean="0">
              <a:hlinkClick r:id="rId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5496" y="33977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COOP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08103" y="33976"/>
            <a:ext cx="350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COOP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7" y="3444838"/>
            <a:ext cx="4688999" cy="29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20" y="2003648"/>
            <a:ext cx="2514094" cy="43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005488" y="1417190"/>
            <a:ext cx="251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6"/>
              </a:rPr>
              <a:t>European Cuisine</a:t>
            </a:r>
            <a:endParaRPr lang="en-US" sz="2400" b="1" dirty="0" smtClean="0">
              <a:hlinkClick r:id="rId2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88331" y="2708920"/>
            <a:ext cx="262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Charcuterie </a:t>
            </a:r>
            <a:endParaRPr lang="en-US" sz="2400" b="1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1971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5496" y="33977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COOP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08103" y="33976"/>
            <a:ext cx="350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COOP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9" y="1052736"/>
            <a:ext cx="3565515" cy="1335105"/>
          </a:xfrm>
          <a:prstGeom prst="rect">
            <a:avLst/>
          </a:prstGeom>
        </p:spPr>
      </p:pic>
      <p:pic>
        <p:nvPicPr>
          <p:cNvPr id="6" name="Image 5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0421"/>
            <a:ext cx="4762500" cy="2857500"/>
          </a:xfrm>
          <a:prstGeom prst="rect">
            <a:avLst/>
          </a:prstGeom>
        </p:spPr>
      </p:pic>
      <p:pic>
        <p:nvPicPr>
          <p:cNvPr id="1025" name="Picture 1" descr="C:\Users\Renaut\Desktop\ACTUELS\frenchtouchmaison.com\regions\provencealpescotedazur\enterprises\solinjection\img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2381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enaut\Desktop\ACTUELS\frenchtouchmaison.com\regions\provencealpescotedazur\enterprises\solinjection\img3.png">
            <a:hlinkClick r:id="rId3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26003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521846" y="1412776"/>
            <a:ext cx="35595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building and/or paving settles when its base is made of particularly compressible materials. </a:t>
            </a:r>
          </a:p>
          <a:p>
            <a:r>
              <a:rPr lang="en-US" dirty="0"/>
              <a:t>It could be a soil with insufficient initial bearing capacity such as embankments. It can also be an accidental weakened ground, for example following a water leak in the ground or an accidental decompression after uncontrolled earthmoving nearby. The settlement of the ground causes that of the construction above. SOLINJECTION® techniques allow the consolidation of these soils with insufficient bearing capacity </a:t>
            </a:r>
            <a:endParaRPr lang="fr-FR" dirty="0"/>
          </a:p>
        </p:txBody>
      </p:sp>
      <p:pic>
        <p:nvPicPr>
          <p:cNvPr id="22" name="Picture 3" descr="C:\Users\Renaut\Desktop\ACTUELS\frenchtouchmaison.com\regions\provencealpescotedazur\enterprises\solinjection\img4.png">
            <a:hlinkClick r:id="rId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87" y="4375396"/>
            <a:ext cx="2381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206084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2"/>
              </a:rPr>
              <a:t>Taste a regional cheese</a:t>
            </a:r>
          </a:p>
          <a:p>
            <a:endParaRPr lang="en-US" sz="2400" b="1" dirty="0">
              <a:hlinkClick r:id="rId2"/>
            </a:endParaRPr>
          </a:p>
          <a:p>
            <a:r>
              <a:rPr lang="en-US" sz="2400" b="1" dirty="0" smtClean="0">
                <a:hlinkClick r:id="rId2"/>
              </a:rPr>
              <a:t>From Corsica  ! 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652121" y="5157192"/>
            <a:ext cx="291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We sell Philippines products in France  !</a:t>
            </a:r>
            <a:endParaRPr lang="en-US" sz="2400" b="1" dirty="0" smtClean="0">
              <a:hlinkClick r:id="rId4"/>
            </a:endParaRPr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58" y="1268760"/>
            <a:ext cx="3513906" cy="3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68278"/>
            <a:ext cx="4863329" cy="237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7744" y="1556792"/>
            <a:ext cx="555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Large range for Chief !</a:t>
            </a:r>
            <a:endParaRPr lang="en-US" sz="2400" b="1" dirty="0" smtClean="0">
              <a:hlinkClick r:id="rId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86" y="2132856"/>
            <a:ext cx="7111370" cy="40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7744" y="1556792"/>
            <a:ext cx="555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Large range for Chief !</a:t>
            </a:r>
            <a:endParaRPr lang="en-US" sz="2400" b="1" dirty="0" smtClean="0">
              <a:hlinkClick r:id="rId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86" y="2132856"/>
            <a:ext cx="7111370" cy="404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4322" y="1953716"/>
            <a:ext cx="555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LIGIER : French Electric </a:t>
            </a:r>
            <a:r>
              <a:rPr lang="en-US" sz="2400" b="1" dirty="0" err="1" smtClean="0"/>
              <a:t>Utilitary</a:t>
            </a:r>
            <a:r>
              <a:rPr lang="en-US" sz="2400" b="1" dirty="0" smtClean="0"/>
              <a:t> </a:t>
            </a:r>
            <a:r>
              <a:rPr lang="en-US" sz="2400" b="1" dirty="0" smtClean="0"/>
              <a:t>Leader</a:t>
            </a:r>
            <a:endParaRPr lang="en-US" sz="2400" b="1" dirty="0" smtClean="0">
              <a:hlinkClick r:id="rId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08959"/>
            <a:ext cx="31718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66108"/>
            <a:ext cx="3219450" cy="219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71" y="1524794"/>
            <a:ext cx="26479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25" y="2924944"/>
            <a:ext cx="3491946" cy="191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" y="2564904"/>
            <a:ext cx="32289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78" y="4100712"/>
            <a:ext cx="33528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30" y="1677194"/>
            <a:ext cx="26479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22" y="1200944"/>
            <a:ext cx="2324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155679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hlinkClick r:id="rId2"/>
              </a:rPr>
              <a:t>French Professional </a:t>
            </a:r>
            <a:r>
              <a:rPr lang="fr-FR" sz="2400" b="1" dirty="0">
                <a:hlinkClick r:id="rId2"/>
              </a:rPr>
              <a:t>electric cargobike </a:t>
            </a:r>
            <a:r>
              <a:rPr lang="fr-FR" sz="2400" b="1" dirty="0" smtClean="0">
                <a:hlinkClick r:id="rId2"/>
              </a:rPr>
              <a:t>manufacturer</a:t>
            </a:r>
            <a:r>
              <a:rPr lang="en-US" sz="2400" b="1" dirty="0" smtClean="0">
                <a:hlinkClick r:id="rId2"/>
              </a:rPr>
              <a:t>!</a:t>
            </a:r>
            <a:endParaRPr lang="en-US" sz="2400" b="1" dirty="0" smtClean="0">
              <a:hlinkClick r:id="rId3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429000"/>
            <a:ext cx="4086795" cy="31151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6" y="2232868"/>
            <a:ext cx="2017680" cy="1498277"/>
          </a:xfrm>
          <a:prstGeom prst="rect">
            <a:avLst/>
          </a:prstGeom>
        </p:spPr>
      </p:pic>
      <p:pic>
        <p:nvPicPr>
          <p:cNvPr id="1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02" y="2147143"/>
            <a:ext cx="4776700" cy="354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33" y="2636698"/>
            <a:ext cx="6290707" cy="41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052736"/>
            <a:ext cx="813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BIOTEOS : OXYLON </a:t>
            </a:r>
            <a:endParaRPr lang="en-US" b="1" dirty="0"/>
          </a:p>
          <a:p>
            <a:r>
              <a:rPr lang="en-US" dirty="0"/>
              <a:t>We decided to combine Nature &amp; Technology to design OXYLON: a functional urban furniture improving the air quality of interior spaces welcoming the public as well as 30 trees would. How? ‘Or’ What ? Thanks to the great properties of microalgae.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258043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2"/>
              </a:rPr>
              <a:t>Meet The GROUP  !</a:t>
            </a:r>
            <a:endParaRPr lang="en-US" sz="2400" b="1" dirty="0" smtClean="0">
              <a:hlinkClick r:id="rId3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46852"/>
            <a:ext cx="5079466" cy="25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6220"/>
            <a:ext cx="2880320" cy="222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275856" y="4332689"/>
            <a:ext cx="3812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7"/>
              </a:rPr>
              <a:t>Join us for </a:t>
            </a:r>
          </a:p>
          <a:p>
            <a:endParaRPr lang="en-US" sz="2400" b="1" dirty="0" smtClean="0">
              <a:hlinkClick r:id="rId7"/>
            </a:endParaRPr>
          </a:p>
          <a:p>
            <a:r>
              <a:rPr lang="en-US" sz="2400" b="1" dirty="0" smtClean="0">
                <a:hlinkClick r:id="rId7"/>
              </a:rPr>
              <a:t>a</a:t>
            </a:r>
          </a:p>
          <a:p>
            <a:endParaRPr lang="en-US" sz="2400" b="1" dirty="0">
              <a:hlinkClick r:id="rId7"/>
            </a:endParaRPr>
          </a:p>
          <a:p>
            <a:r>
              <a:rPr lang="en-US" sz="2400" b="1" dirty="0" smtClean="0">
                <a:hlinkClick r:id="rId7"/>
              </a:rPr>
              <a:t>PETANQUE GROUP CLUB 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07" y="4318401"/>
            <a:ext cx="2447925" cy="18669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27584" y="436510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Services : Ad Creative, Augmented Reality, Soil Injection, Franchise HAMy, Franchise Bistro Bakery,  </a:t>
            </a:r>
            <a:r>
              <a:rPr lang="en-US" sz="2400" b="1" dirty="0"/>
              <a:t>L</a:t>
            </a:r>
            <a:r>
              <a:rPr lang="en-US" sz="2400" b="1" dirty="0" smtClean="0"/>
              <a:t>eon 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27584" y="56612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Social-activity </a:t>
            </a:r>
            <a:r>
              <a:rPr lang="en-US" sz="2400" b="1" dirty="0"/>
              <a:t>: Mission Coop</a:t>
            </a:r>
            <a:r>
              <a:rPr lang="en-US" sz="2400" b="1" dirty="0" smtClean="0"/>
              <a:t>, Petanque Club, Visit France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27584" y="205525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Equipments : Ipsum Tek Robot, Filtralife Water, Distributeur France, Digby for Wine, Robot Coupe, Fourneaux Lacanche, Parinox, Yokler Triporteur, Ligier Utilitaires</a:t>
            </a:r>
            <a:endParaRPr lang="fr-FR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27584" y="342900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Products : Bioteos (Oxylon) Aliplus Food, Corsica Cheese, Boulangerie Groupe Blachere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553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413102"/>
            <a:ext cx="6048672" cy="429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47564" y="1453108"/>
            <a:ext cx="7380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hlinkClick r:id="rId3"/>
              </a:rPr>
              <a:t>VISIT FRANCE PARIS VICHY </a:t>
            </a:r>
          </a:p>
          <a:p>
            <a:pPr algn="ctr"/>
            <a:r>
              <a:rPr lang="en-US" sz="2800" b="1" dirty="0" smtClean="0">
                <a:hlinkClick r:id="rId3"/>
              </a:rPr>
              <a:t>WITH PHILIPPINES AND FRENCH GROUP  TEAM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" y="470769"/>
            <a:ext cx="388893" cy="446083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85778" y="547122"/>
            <a:ext cx="283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http://www.francephilippines.fr</a:t>
            </a:r>
            <a:r>
              <a:rPr lang="en-US" sz="1600" dirty="0" smtClean="0"/>
              <a:t> </a:t>
            </a:r>
            <a:endParaRPr lang="fr-FR" sz="1600" dirty="0"/>
          </a:p>
        </p:txBody>
      </p:sp>
      <p:pic>
        <p:nvPicPr>
          <p:cNvPr id="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72" y="4443632"/>
            <a:ext cx="2634186" cy="153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3" y="993653"/>
            <a:ext cx="2924124" cy="147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08" y="993653"/>
            <a:ext cx="2863780" cy="19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10" y="3128468"/>
            <a:ext cx="2823468" cy="176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7" y="4431231"/>
            <a:ext cx="2561147" cy="173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45" y="476672"/>
            <a:ext cx="388893" cy="44608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003611" y="578298"/>
            <a:ext cx="3067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2"/>
              </a:rPr>
              <a:t>http://www.philippinesfrance.com</a:t>
            </a:r>
            <a:endParaRPr lang="fr-FR" sz="1600" dirty="0"/>
          </a:p>
        </p:txBody>
      </p:sp>
      <p:pic>
        <p:nvPicPr>
          <p:cNvPr id="19" name="Image 1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0" y="6171245"/>
            <a:ext cx="388893" cy="44608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47742" y="6394286"/>
            <a:ext cx="491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14"/>
              </a:rPr>
              <a:t>http://www.francephilippines.fr/consulting/index.html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270300" y="116633"/>
            <a:ext cx="314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</a:t>
            </a:r>
            <a:r>
              <a:rPr lang="en-US" b="1" dirty="0" smtClean="0"/>
              <a:t>RANCE </a:t>
            </a:r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/>
              <a:t>HILIPPINES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966227" y="116632"/>
            <a:ext cx="314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/>
              <a:t>HILIPPINES </a:t>
            </a:r>
            <a:r>
              <a:rPr lang="en-US" sz="2400" b="1" dirty="0">
                <a:solidFill>
                  <a:schemeClr val="tx2"/>
                </a:solidFill>
              </a:rPr>
              <a:t>F</a:t>
            </a:r>
            <a:r>
              <a:rPr lang="en-US" b="1" dirty="0"/>
              <a:t>RANCE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2936656" y="2725692"/>
            <a:ext cx="3558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10"/>
              </a:rPr>
              <a:t>http://www.frenchtouchmaison.com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283830" y="2391271"/>
            <a:ext cx="229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/>
              <a:t>rench </a:t>
            </a:r>
            <a:r>
              <a:rPr lang="en-US" sz="2400" b="1" dirty="0" smtClean="0">
                <a:solidFill>
                  <a:schemeClr val="tx2"/>
                </a:solidFill>
              </a:rPr>
              <a:t>T</a:t>
            </a:r>
            <a:r>
              <a:rPr lang="en-US" b="1" dirty="0" smtClean="0"/>
              <a:t>ouch Maison</a:t>
            </a:r>
            <a:endParaRPr lang="fr-FR" b="1" dirty="0"/>
          </a:p>
        </p:txBody>
      </p:sp>
      <p:pic>
        <p:nvPicPr>
          <p:cNvPr id="30" name="Image 2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39" y="2636912"/>
            <a:ext cx="388893" cy="446083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347074" y="3933056"/>
            <a:ext cx="314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Agence </a:t>
            </a:r>
            <a:r>
              <a:rPr lang="en-US" sz="2400" b="1" dirty="0" err="1" smtClean="0">
                <a:solidFill>
                  <a:schemeClr val="tx2"/>
                </a:solidFill>
              </a:rPr>
              <a:t>A</a:t>
            </a:r>
            <a:r>
              <a:rPr lang="en-US" b="1" dirty="0" err="1" smtClean="0"/>
              <a:t>sie</a:t>
            </a:r>
            <a:r>
              <a:rPr lang="en-US" b="1" dirty="0" smtClean="0"/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P</a:t>
            </a:r>
            <a:r>
              <a:rPr lang="en-US" b="1" dirty="0" err="1" smtClean="0"/>
              <a:t>acifique</a:t>
            </a:r>
            <a:endParaRPr lang="fr-FR" b="1" dirty="0"/>
          </a:p>
        </p:txBody>
      </p:sp>
      <p:pic>
        <p:nvPicPr>
          <p:cNvPr id="34" name="Image 3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70" y="5902302"/>
            <a:ext cx="388893" cy="446083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004048" y="6012577"/>
            <a:ext cx="406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8"/>
              </a:rPr>
              <a:t>http://www.philippinesfrance.com/media.html</a:t>
            </a:r>
            <a:endParaRPr lang="en-US" sz="1600" dirty="0" smtClean="0"/>
          </a:p>
          <a:p>
            <a:endParaRPr lang="fr-FR" sz="1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6220272" y="3933056"/>
            <a:ext cx="263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Agence</a:t>
            </a:r>
            <a:r>
              <a:rPr lang="en-US" sz="2400" b="1" dirty="0" smtClean="0">
                <a:solidFill>
                  <a:srgbClr val="FF0000"/>
                </a:solidFill>
              </a:rPr>
              <a:t> M</a:t>
            </a:r>
            <a:r>
              <a:rPr lang="en-US" b="1" dirty="0" smtClean="0"/>
              <a:t>edia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412577" y="470769"/>
            <a:ext cx="215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Sites web </a:t>
            </a:r>
          </a:p>
          <a:p>
            <a:pPr algn="ctr"/>
            <a:r>
              <a:rPr lang="en-US" sz="3600" b="1" dirty="0" smtClean="0"/>
              <a:t>GROUPE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8205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6" y="-99392"/>
            <a:ext cx="9144000" cy="512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16016" y="54868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  <a:hlinkClick r:id="rId3"/>
              </a:rPr>
              <a:t>Group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  <a:hlinkClick r:id="rId3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  <a:hlinkClick r:id="rId3"/>
              </a:rPr>
              <a:t>HILIPPINES </a:t>
            </a:r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hlinkClick r:id="rId3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  <a:hlinkClick r:id="rId3"/>
              </a:rPr>
              <a:t>RANCE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8685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620226"/>
            <a:ext cx="614596" cy="441248"/>
          </a:xfrm>
          <a:prstGeom prst="rect">
            <a:avLst/>
          </a:prstGeom>
        </p:spPr>
      </p:pic>
      <p:pic>
        <p:nvPicPr>
          <p:cNvPr id="10" name="Image 9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88" y="6115748"/>
            <a:ext cx="482636" cy="55361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00264" y="5157192"/>
            <a:ext cx="416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(+63) 969 196 0782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500264" y="5744749"/>
            <a:ext cx="359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Francois.renaut@yahoo.ro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500264" y="6300028"/>
            <a:ext cx="388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www.frenchtouch.ovh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851920" y="19168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Contact Francois Renaut 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9292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72000" y="54868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  <a:hlinkClick r:id="rId3"/>
              </a:rPr>
              <a:t>Groupe </a:t>
            </a:r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hlinkClick r:id="rId3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  <a:hlinkClick r:id="rId3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  <a:hlinkClick r:id="rId3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  <a:hlinkClick r:id="rId3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148478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Contact </a:t>
            </a:r>
            <a:r>
              <a:rPr lang="en-US" sz="3600" b="1" dirty="0" smtClean="0"/>
              <a:t>Didier Berger </a:t>
            </a:r>
            <a:endParaRPr lang="fr-FR" sz="36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18685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620226"/>
            <a:ext cx="614596" cy="441248"/>
          </a:xfrm>
          <a:prstGeom prst="rect">
            <a:avLst/>
          </a:prstGeom>
        </p:spPr>
      </p:pic>
      <p:pic>
        <p:nvPicPr>
          <p:cNvPr id="23" name="Image 2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88" y="6115748"/>
            <a:ext cx="482636" cy="55361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500264" y="51571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(+33</a:t>
            </a:r>
            <a:r>
              <a:rPr lang="en-US" dirty="0" smtClean="0"/>
              <a:t>) 6 80 26 87 73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500264" y="5744749"/>
            <a:ext cx="359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info@francephilippines.fr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356248" y="6300028"/>
            <a:ext cx="388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http://www.francephilippines.fr</a:t>
            </a:r>
            <a:r>
              <a:rPr lang="en-US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7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3"/>
            <a:ext cx="7605385" cy="494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5496" y="33977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COOP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08103" y="33976"/>
            <a:ext cx="350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COOP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72997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5"/>
              </a:rPr>
              <a:t>All distribution devices to your measurements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851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92267"/>
            <a:ext cx="7298493" cy="3959432"/>
          </a:xfrm>
          <a:prstGeom prst="rect">
            <a:avLst/>
          </a:prstGeom>
        </p:spPr>
      </p:pic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124915"/>
            <a:ext cx="3005822" cy="1767352"/>
          </a:xfrm>
          <a:prstGeom prst="rect">
            <a:avLst/>
          </a:prstGeom>
        </p:spPr>
      </p:pic>
      <p:pic>
        <p:nvPicPr>
          <p:cNvPr id="5" name="Image 4">
            <a:hlinkClick r:id="rId2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2"/>
            <a:ext cx="4953691" cy="149563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14" y="1412776"/>
            <a:ext cx="45815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140968"/>
            <a:ext cx="5292587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170080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2"/>
              </a:rPr>
              <a:t>Robot for hotels, restaurants and events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588224" y="451225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 utensils </a:t>
            </a:r>
          </a:p>
          <a:p>
            <a:endParaRPr lang="en-US" sz="2400" b="1" dirty="0"/>
          </a:p>
          <a:p>
            <a:r>
              <a:rPr lang="en-US" sz="2400" b="1" dirty="0" smtClean="0"/>
              <a:t>for Kitchen</a:t>
            </a:r>
            <a:endParaRPr lang="fr-FR" sz="2400" b="1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81473" y="1340768"/>
            <a:ext cx="6485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hlinkClick r:id="rId2"/>
              </a:rPr>
              <a:t>Innovative natural </a:t>
            </a:r>
            <a:r>
              <a:rPr lang="fr-FR" sz="2400" b="1" dirty="0" smtClean="0">
                <a:hlinkClick r:id="rId2"/>
              </a:rPr>
              <a:t>solutions </a:t>
            </a:r>
          </a:p>
          <a:p>
            <a:pPr algn="ctr"/>
            <a:r>
              <a:rPr lang="en-US" sz="2400" b="1" dirty="0" smtClean="0">
                <a:hlinkClick r:id="rId2"/>
              </a:rPr>
              <a:t>for </a:t>
            </a:r>
            <a:r>
              <a:rPr lang="en-US" sz="2400" b="1" dirty="0">
                <a:hlinkClick r:id="rId2"/>
              </a:rPr>
              <a:t>profitable and respectful breeding</a:t>
            </a:r>
          </a:p>
          <a:p>
            <a:r>
              <a:rPr lang="fr-FR" sz="2400" b="1" dirty="0" smtClean="0">
                <a:hlinkClick r:id="rId2"/>
              </a:rPr>
              <a:t> </a:t>
            </a:r>
            <a:endParaRPr lang="fr-FR" sz="2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3" y="1268760"/>
            <a:ext cx="1443038" cy="790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2" y="2247453"/>
            <a:ext cx="5248718" cy="356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10" y="2904007"/>
            <a:ext cx="4259590" cy="18722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02" y="4487550"/>
            <a:ext cx="3562152" cy="23704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73" y="4688183"/>
            <a:ext cx="3249362" cy="215446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05064"/>
            <a:ext cx="4836241" cy="245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218831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Water good to drink everywhere you want ! 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436096" y="4509120"/>
            <a:ext cx="3124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2"/>
              </a:rPr>
              <a:t>New !</a:t>
            </a:r>
          </a:p>
          <a:p>
            <a:endParaRPr lang="en-US" sz="2400" b="1" dirty="0" smtClean="0">
              <a:hlinkClick r:id="rId2"/>
            </a:endParaRPr>
          </a:p>
          <a:p>
            <a:r>
              <a:rPr lang="en-US" sz="2400" b="1" dirty="0" smtClean="0">
                <a:hlinkClick r:id="rId2"/>
              </a:rPr>
              <a:t>Best Augmented Reality  for marketing</a:t>
            </a:r>
            <a:r>
              <a:rPr lang="en-US" sz="2400" b="1" dirty="0" smtClean="0"/>
              <a:t>! </a:t>
            </a:r>
            <a:endParaRPr lang="fr-FR" sz="240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39" y="1556792"/>
            <a:ext cx="4682899" cy="230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38" y="4149546"/>
            <a:ext cx="4602589" cy="23221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689" y="919916"/>
            <a:ext cx="58616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Franchise </a:t>
            </a:r>
          </a:p>
          <a:p>
            <a:pPr algn="ctr"/>
            <a:r>
              <a:rPr lang="fr-FR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Cafe</a:t>
            </a:r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Boulangerie 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4294" y="864974"/>
            <a:ext cx="31841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Groupe</a:t>
            </a:r>
          </a:p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fr-FR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Blachere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38" y="2674242"/>
            <a:ext cx="4505290" cy="14191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03" y="4017661"/>
            <a:ext cx="1638529" cy="16337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413" y="2833997"/>
            <a:ext cx="3939706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 in Philippines</a:t>
            </a:r>
          </a:p>
          <a:p>
            <a:pPr algn="ctr"/>
            <a:r>
              <a:rPr lang="fr-FR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Like</a:t>
            </a:r>
            <a:r>
              <a:rPr lang="fr-F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fr-F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more</a:t>
            </a:r>
          </a:p>
          <a:p>
            <a:pPr algn="ctr"/>
            <a:r>
              <a:rPr lang="fr-FR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</a:t>
            </a:r>
            <a:r>
              <a:rPr lang="fr-F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783</a:t>
            </a:r>
          </a:p>
          <a:p>
            <a:pPr algn="ctr"/>
            <a:r>
              <a:rPr lang="fr-F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Boulangers</a:t>
            </a:r>
          </a:p>
          <a:p>
            <a:pPr algn="ctr"/>
            <a:r>
              <a:rPr lang="fr-F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in France</a:t>
            </a:r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34617" y="126876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2"/>
              </a:rPr>
              <a:t>BEST “FRENCH TOUCH FOURNEAUX”</a:t>
            </a:r>
            <a:endParaRPr lang="fr-FR" sz="2400" b="1" dirty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2" y="1859728"/>
            <a:ext cx="8610100" cy="480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62" y="3212976"/>
            <a:ext cx="4522364" cy="225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810"/>
            <a:ext cx="1885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5496" y="3397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08103" y="33976"/>
            <a:ext cx="350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000" dirty="0" smtClean="0">
                <a:latin typeface="Arial Black" panose="020B0A04020102020204" pitchFamily="34" charset="0"/>
              </a:rPr>
              <a:t>HILIPPINES 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RANCE 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547</Words>
  <Application>Microsoft Office PowerPoint</Application>
  <PresentationFormat>Affichage à l'écran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Renaut</dc:creator>
  <cp:lastModifiedBy>Renaut</cp:lastModifiedBy>
  <cp:revision>96</cp:revision>
  <dcterms:created xsi:type="dcterms:W3CDTF">2024-04-26T06:15:27Z</dcterms:created>
  <dcterms:modified xsi:type="dcterms:W3CDTF">2024-09-29T05:42:35Z</dcterms:modified>
</cp:coreProperties>
</file>