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8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60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35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070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150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18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20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19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59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30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4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8C1A-E149-40EF-A415-3FB36E92CC57}" type="datetimeFigureOut">
              <a:rPr lang="fr-FR" smtClean="0"/>
              <a:t>26/12/2024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06EDB-F657-45BD-A08C-B5BC22E3A4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07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0943" y="53885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riangle isocèle 3"/>
          <p:cNvSpPr/>
          <p:nvPr/>
        </p:nvSpPr>
        <p:spPr>
          <a:xfrm>
            <a:off x="236947" y="748414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043608" y="1278022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Entreprise</a:t>
            </a:r>
            <a:endParaRPr lang="fr-FR" sz="4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755576" y="53886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00943" y="2420888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riangle isocèle 12"/>
          <p:cNvSpPr/>
          <p:nvPr/>
        </p:nvSpPr>
        <p:spPr>
          <a:xfrm>
            <a:off x="236947" y="3115417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043608" y="3645025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Partenaire</a:t>
            </a:r>
            <a:endParaRPr lang="fr-FR" sz="46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755576" y="2420889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65439" y="4462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riangle isocèle 16"/>
          <p:cNvSpPr/>
          <p:nvPr/>
        </p:nvSpPr>
        <p:spPr>
          <a:xfrm>
            <a:off x="4701443" y="739153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652120" y="126876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Diffuseur</a:t>
            </a:r>
            <a:endParaRPr lang="fr-FR" sz="46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5220072" y="44625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745830" y="2420888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Triangle isocèle 20"/>
          <p:cNvSpPr/>
          <p:nvPr/>
        </p:nvSpPr>
        <p:spPr>
          <a:xfrm>
            <a:off x="4781834" y="3115417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6012160" y="3645025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Région</a:t>
            </a:r>
            <a:endParaRPr lang="fr-FR" sz="46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5300463" y="2420889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12094" y="472514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Triangle isocèle 24"/>
          <p:cNvSpPr/>
          <p:nvPr/>
        </p:nvSpPr>
        <p:spPr>
          <a:xfrm>
            <a:off x="248098" y="5419673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1259632" y="594928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Sponsor</a:t>
            </a:r>
            <a:endParaRPr lang="fr-FR" sz="46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766727" y="4725145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756981" y="472514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Triangle isocèle 28"/>
          <p:cNvSpPr/>
          <p:nvPr/>
        </p:nvSpPr>
        <p:spPr>
          <a:xfrm>
            <a:off x="4792985" y="5419673"/>
            <a:ext cx="4205609" cy="1245044"/>
          </a:xfrm>
          <a:prstGeom prst="triangl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6023311" y="594928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err="1" smtClean="0"/>
              <a:t>xxxxxxx</a:t>
            </a:r>
            <a:endParaRPr lang="fr-FR" sz="46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5311614" y="4725145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678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00943" y="53885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Triangle isocèle 3"/>
          <p:cNvSpPr/>
          <p:nvPr/>
        </p:nvSpPr>
        <p:spPr>
          <a:xfrm>
            <a:off x="236947" y="748414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043608" y="1278022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Entreprise</a:t>
            </a:r>
            <a:endParaRPr lang="fr-FR" sz="4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899592" y="53886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Conditions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00943" y="2420888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riangle isocèle 12"/>
          <p:cNvSpPr/>
          <p:nvPr/>
        </p:nvSpPr>
        <p:spPr>
          <a:xfrm>
            <a:off x="236947" y="3115417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043608" y="3645025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Partenaire</a:t>
            </a:r>
            <a:endParaRPr lang="fr-FR" sz="46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899592" y="2420889"/>
            <a:ext cx="331236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>
                <a:solidFill>
                  <a:schemeClr val="bg1"/>
                </a:solidFill>
              </a:rPr>
              <a:t>Conditions</a:t>
            </a:r>
            <a:endParaRPr lang="fr-FR" sz="5400" dirty="0"/>
          </a:p>
          <a:p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4665439" y="4462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Triangle isocèle 16"/>
          <p:cNvSpPr/>
          <p:nvPr/>
        </p:nvSpPr>
        <p:spPr>
          <a:xfrm>
            <a:off x="4701443" y="739153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5652120" y="126876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Diffuseur</a:t>
            </a:r>
            <a:endParaRPr lang="fr-FR" sz="46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5292080" y="44625"/>
            <a:ext cx="331236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>
                <a:solidFill>
                  <a:schemeClr val="bg1"/>
                </a:solidFill>
              </a:rPr>
              <a:t>Conditions</a:t>
            </a:r>
            <a:endParaRPr lang="fr-FR" sz="5400" dirty="0"/>
          </a:p>
          <a:p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4745830" y="2420888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Triangle isocèle 20"/>
          <p:cNvSpPr/>
          <p:nvPr/>
        </p:nvSpPr>
        <p:spPr>
          <a:xfrm>
            <a:off x="4781834" y="3115417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6012160" y="3645025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Région</a:t>
            </a:r>
            <a:endParaRPr lang="fr-FR" sz="46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5364088" y="2420889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>
                <a:solidFill>
                  <a:schemeClr val="bg1"/>
                </a:solidFill>
              </a:rPr>
              <a:t>Conditions</a:t>
            </a:r>
            <a:endParaRPr lang="fr-FR" sz="5400" dirty="0"/>
          </a:p>
        </p:txBody>
      </p:sp>
      <p:sp>
        <p:nvSpPr>
          <p:cNvPr id="24" name="Rectangle 23"/>
          <p:cNvSpPr/>
          <p:nvPr/>
        </p:nvSpPr>
        <p:spPr>
          <a:xfrm>
            <a:off x="179512" y="472514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Triangle isocèle 24"/>
          <p:cNvSpPr/>
          <p:nvPr/>
        </p:nvSpPr>
        <p:spPr>
          <a:xfrm>
            <a:off x="248098" y="5419673"/>
            <a:ext cx="4205609" cy="1245044"/>
          </a:xfrm>
          <a:prstGeom prst="triangle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1259632" y="594928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smtClean="0"/>
              <a:t>Sponsor</a:t>
            </a:r>
            <a:endParaRPr lang="fr-FR" sz="46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827584" y="4725145"/>
            <a:ext cx="331236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>
                <a:solidFill>
                  <a:schemeClr val="bg1"/>
                </a:solidFill>
              </a:rPr>
              <a:t>Conditions</a:t>
            </a:r>
            <a:endParaRPr lang="fr-FR" sz="5400" dirty="0"/>
          </a:p>
          <a:p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756981" y="4725144"/>
            <a:ext cx="4239939" cy="2101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Triangle isocèle 28"/>
          <p:cNvSpPr/>
          <p:nvPr/>
        </p:nvSpPr>
        <p:spPr>
          <a:xfrm>
            <a:off x="4792985" y="5419673"/>
            <a:ext cx="4205609" cy="1245044"/>
          </a:xfrm>
          <a:prstGeom prst="triangl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6023311" y="5949281"/>
            <a:ext cx="295232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4600" b="1" dirty="0" err="1" smtClean="0"/>
              <a:t>xxxxxxx</a:t>
            </a:r>
            <a:endParaRPr lang="fr-FR" sz="46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5311614" y="4725145"/>
            <a:ext cx="33123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MC" sz="5000" b="1" dirty="0" smtClean="0">
                <a:solidFill>
                  <a:schemeClr val="bg1"/>
                </a:solidFill>
              </a:rPr>
              <a:t>Formulaire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66276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</Words>
  <Application>Microsoft Office PowerPoint</Application>
  <PresentationFormat>Affichage à l'écran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Formulaire</dc:title>
  <dc:creator>Renaut</dc:creator>
  <cp:lastModifiedBy>Renaut</cp:lastModifiedBy>
  <cp:revision>4</cp:revision>
  <dcterms:created xsi:type="dcterms:W3CDTF">2024-12-25T01:08:19Z</dcterms:created>
  <dcterms:modified xsi:type="dcterms:W3CDTF">2024-12-26T00:31:51Z</dcterms:modified>
</cp:coreProperties>
</file>