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8288000" cy="10287000"/>
  <p:notesSz cx="6858000" cy="9144000"/>
  <p:embeddedFontLst>
    <p:embeddedFont>
      <p:font typeface="IBM Plex Sans" panose="020B0604020202020204" charset="0"/>
      <p:regular r:id="rId14"/>
    </p:embeddedFont>
    <p:embeddedFont>
      <p:font typeface="IBM Plex Sans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p-us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francephilippines.fr/consultig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hyperlink" Target="http://www.frenchtouchmaison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frenchtouchmaison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hyperlink" Target="https://docs.google.com/spreadsheets/d/1DUF2isFWsqVSYhbaACYtbgcLi_YjDqpE3GLQIVgkKQg/edit#gid=69851113" TargetMode="External"/><Relationship Id="rId1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hyperlink" Target="http://www.frenchtouchmaiso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p-uss.com" TargetMode="External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10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nchtouchmaison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699" y="8826430"/>
            <a:ext cx="10654147" cy="863740"/>
            <a:chOff x="0" y="0"/>
            <a:chExt cx="14205529" cy="1151653"/>
          </a:xfrm>
        </p:grpSpPr>
        <p:sp>
          <p:nvSpPr>
            <p:cNvPr id="3" name="Freeform 3"/>
            <p:cNvSpPr/>
            <p:nvPr/>
          </p:nvSpPr>
          <p:spPr>
            <a:xfrm>
              <a:off x="0" y="182192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69461" y="-57150"/>
              <a:ext cx="13236068" cy="1077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25"/>
                </a:lnSpc>
                <a:spcBef>
                  <a:spcPct val="0"/>
                </a:spcBef>
              </a:pPr>
              <a:r>
                <a:rPr lang="en-US" sz="5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110 millions de consommateurs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-4939101" y="6712177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 tooltip="http://www.coop-uss.com"/>
          </p:cNvPr>
          <p:cNvSpPr/>
          <p:nvPr/>
        </p:nvSpPr>
        <p:spPr>
          <a:xfrm>
            <a:off x="735611" y="293260"/>
            <a:ext cx="3608088" cy="2267941"/>
          </a:xfrm>
          <a:custGeom>
            <a:avLst/>
            <a:gdLst/>
            <a:ahLst/>
            <a:cxnLst/>
            <a:rect l="l" t="t" r="r" b="b"/>
            <a:pathLst>
              <a:path w="3608088" h="2267941">
                <a:moveTo>
                  <a:pt x="0" y="0"/>
                </a:moveTo>
                <a:lnTo>
                  <a:pt x="3608088" y="0"/>
                </a:lnTo>
                <a:lnTo>
                  <a:pt x="3608088" y="2267941"/>
                </a:lnTo>
                <a:lnTo>
                  <a:pt x="0" y="22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23" r="-142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5611" y="3308136"/>
            <a:ext cx="566537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</a:p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  <a:p>
            <a:pPr marL="0" lvl="0" indent="0" algn="l">
              <a:lnSpc>
                <a:spcPts val="7456"/>
              </a:lnSpc>
              <a:spcBef>
                <a:spcPct val="0"/>
              </a:spcBef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730681" y="695325"/>
            <a:ext cx="12778181" cy="7108670"/>
            <a:chOff x="0" y="0"/>
            <a:chExt cx="17037574" cy="94782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220290"/>
              <a:ext cx="17037574" cy="125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 pays Occidental en Asie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64837"/>
              <a:ext cx="17037574" cy="711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MEET THE FRANCHISE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 THE PHILIPPINES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2263" y="-1779210"/>
            <a:ext cx="12008614" cy="10502078"/>
          </a:xfrm>
          <a:custGeom>
            <a:avLst/>
            <a:gdLst/>
            <a:ahLst/>
            <a:cxnLst/>
            <a:rect l="l" t="t" r="r" b="b"/>
            <a:pathLst>
              <a:path w="12008614" h="10502078">
                <a:moveTo>
                  <a:pt x="0" y="0"/>
                </a:moveTo>
                <a:lnTo>
                  <a:pt x="12008614" y="0"/>
                </a:lnTo>
                <a:lnTo>
                  <a:pt x="12008614" y="10502079"/>
                </a:lnTo>
                <a:lnTo>
                  <a:pt x="0" y="1050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27189" y="2547905"/>
          <a:ext cx="9532110" cy="6710394"/>
        </p:xfrm>
        <a:graphic>
          <a:graphicData uri="http://schemas.openxmlformats.org/drawingml/2006/table">
            <a:tbl>
              <a:tblPr/>
              <a:tblGrid>
                <a:gridCol w="4766055"/>
                <a:gridCol w="4766055"/>
              </a:tblGrid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Accompagnement commercial, foires et salons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Représentation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Recherche de partenaires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Assistance marketing, juridique, compotable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Services de Ressources Humaines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Que voulez-vous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34466" y="3481355"/>
            <a:ext cx="6280387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Services</a:t>
            </a:r>
          </a:p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et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prestations proposées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25158" y="1028700"/>
            <a:ext cx="3134142" cy="712748"/>
            <a:chOff x="0" y="0"/>
            <a:chExt cx="4178856" cy="95033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178856" cy="95033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91683" y="126040"/>
              <a:ext cx="3716088" cy="59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NOTRE DOSSIER COMPLET</a:t>
              </a:r>
            </a:p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À L'ORDRE DU JOUR</a:t>
              </a:r>
            </a:p>
          </p:txBody>
        </p:sp>
      </p:grp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4504" y="2634603"/>
            <a:ext cx="11384238" cy="9252281"/>
          </a:xfrm>
          <a:custGeom>
            <a:avLst/>
            <a:gdLst/>
            <a:ahLst/>
            <a:cxnLst/>
            <a:rect l="l" t="t" r="r" b="b"/>
            <a:pathLst>
              <a:path w="11384238" h="9252281">
                <a:moveTo>
                  <a:pt x="0" y="0"/>
                </a:moveTo>
                <a:lnTo>
                  <a:pt x="11384238" y="0"/>
                </a:lnTo>
                <a:lnTo>
                  <a:pt x="11384238" y="9252281"/>
                </a:lnTo>
                <a:lnTo>
                  <a:pt x="0" y="925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87954"/>
          <a:ext cx="16034594" cy="4957138"/>
        </p:xfrm>
        <a:graphic>
          <a:graphicData uri="http://schemas.openxmlformats.org/drawingml/2006/table">
            <a:tbl>
              <a:tblPr/>
              <a:tblGrid>
                <a:gridCol w="3246143"/>
                <a:gridCol w="3246143"/>
                <a:gridCol w="3246143"/>
                <a:gridCol w="3046794"/>
                <a:gridCol w="3249371"/>
              </a:tblGrid>
              <a:tr h="161664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En France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Didier Berger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06 80 26 87 73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cudber03@yahoo.fr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23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Aux Philippines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 Renaut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+63 (0) 9691960782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francois.renaut@yahoo.ro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25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533312" y="8870001"/>
            <a:ext cx="10518068" cy="1416999"/>
            <a:chOff x="0" y="0"/>
            <a:chExt cx="14024090" cy="188933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024090" cy="1889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78876" y="599862"/>
              <a:ext cx="12471057" cy="83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CONTACTEZ-NOUS MAINTENANT 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410530" y="4917606"/>
            <a:ext cx="1281699" cy="1588943"/>
          </a:xfrm>
          <a:custGeom>
            <a:avLst/>
            <a:gdLst/>
            <a:ahLst/>
            <a:cxnLst/>
            <a:rect l="l" t="t" r="r" b="b"/>
            <a:pathLst>
              <a:path w="1281699" h="1588943">
                <a:moveTo>
                  <a:pt x="0" y="0"/>
                </a:moveTo>
                <a:lnTo>
                  <a:pt x="1281699" y="0"/>
                </a:lnTo>
                <a:lnTo>
                  <a:pt x="1281699" y="1588942"/>
                </a:lnTo>
                <a:lnTo>
                  <a:pt x="0" y="158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53"/>
            </a:stretch>
          </a:blipFill>
        </p:spPr>
      </p:sp>
      <p:sp>
        <p:nvSpPr>
          <p:cNvPr id="8" name="Freeform 8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10530" y="3287954"/>
            <a:ext cx="926222" cy="1458306"/>
          </a:xfrm>
          <a:custGeom>
            <a:avLst/>
            <a:gdLst/>
            <a:ahLst/>
            <a:cxnLst/>
            <a:rect l="l" t="t" r="r" b="b"/>
            <a:pathLst>
              <a:path w="926222" h="1458306">
                <a:moveTo>
                  <a:pt x="0" y="0"/>
                </a:moveTo>
                <a:lnTo>
                  <a:pt x="926222" y="0"/>
                </a:lnTo>
                <a:lnTo>
                  <a:pt x="926222" y="1458306"/>
                </a:lnTo>
                <a:lnTo>
                  <a:pt x="0" y="1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11749" y="960462"/>
            <a:ext cx="1064755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Vos Intervenants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706154"/>
            <a:ext cx="777786" cy="66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71556" y="820683"/>
            <a:ext cx="5677196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4"/>
              </a:rPr>
              <a:t>http://www.francephilippines.fr</a:t>
            </a:r>
            <a:r>
              <a:rPr lang="en-US" sz="2900" dirty="0"/>
              <a:t> </a:t>
            </a:r>
            <a:endParaRPr lang="fr-FR" sz="29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44" y="6665449"/>
            <a:ext cx="5268372" cy="22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" y="1490480"/>
            <a:ext cx="5848248" cy="22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16" y="1490480"/>
            <a:ext cx="5727560" cy="28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0" y="4692703"/>
            <a:ext cx="5646936" cy="26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6646847"/>
            <a:ext cx="5122294" cy="26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91" y="715009"/>
            <a:ext cx="777786" cy="6691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007223" y="867447"/>
            <a:ext cx="6135014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2"/>
              </a:rPr>
              <a:t>http://www.philippinesfrance.com</a:t>
            </a:r>
            <a:endParaRPr lang="fr-FR" sz="29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1" y="9256868"/>
            <a:ext cx="777786" cy="6691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5484" y="9591429"/>
            <a:ext cx="983269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4"/>
              </a:rPr>
              <a:t>http://www.francephilippines.fr/consulting/index.html</a:t>
            </a:r>
            <a:endParaRPr lang="fr-FR" sz="2900" dirty="0"/>
          </a:p>
        </p:txBody>
      </p:sp>
      <p:sp>
        <p:nvSpPr>
          <p:cNvPr id="3" name="ZoneTexte 2"/>
          <p:cNvSpPr txBox="1"/>
          <p:nvPr/>
        </p:nvSpPr>
        <p:spPr>
          <a:xfrm>
            <a:off x="540601" y="174950"/>
            <a:ext cx="6284554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F</a:t>
            </a:r>
            <a:r>
              <a:rPr lang="en-US" sz="2400" b="1" dirty="0" smtClean="0"/>
              <a:t>RANCE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/>
              <a:t>HILIPPINES</a:t>
            </a:r>
            <a:endParaRPr lang="fr-FR" sz="2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32455" y="174949"/>
            <a:ext cx="6284554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/>
              <a:t>HILIPPINES </a:t>
            </a:r>
            <a:r>
              <a:rPr lang="en-US" sz="2400" b="1" dirty="0">
                <a:solidFill>
                  <a:schemeClr val="tx2"/>
                </a:solidFill>
              </a:rPr>
              <a:t>F</a:t>
            </a:r>
            <a:r>
              <a:rPr lang="en-US" sz="2400" b="1" dirty="0"/>
              <a:t>RANCE</a:t>
            </a:r>
            <a:endParaRPr lang="fr-FR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036220" y="4081548"/>
            <a:ext cx="7116158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0"/>
              </a:rPr>
              <a:t>http://www.frenchtouchmaison.com</a:t>
            </a:r>
            <a:endParaRPr lang="fr-FR" sz="2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67661" y="3586907"/>
            <a:ext cx="4584054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/>
              <a:t>rench </a:t>
            </a:r>
            <a:r>
              <a:rPr lang="en-US" sz="2400" b="1" dirty="0">
                <a:solidFill>
                  <a:schemeClr val="tx2"/>
                </a:solidFill>
              </a:rPr>
              <a:t>T</a:t>
            </a:r>
            <a:r>
              <a:rPr lang="en-US" sz="2400" b="1" dirty="0" smtClean="0"/>
              <a:t>ouch Maison</a:t>
            </a:r>
            <a:endParaRPr lang="fr-FR" sz="2400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9" y="3955369"/>
            <a:ext cx="777786" cy="669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4149" y="5899585"/>
            <a:ext cx="6284554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/>
              <a:t>gence </a:t>
            </a:r>
            <a:r>
              <a:rPr lang="en-US" sz="2400" b="1" dirty="0" err="1">
                <a:solidFill>
                  <a:schemeClr val="tx2"/>
                </a:solidFill>
              </a:rPr>
              <a:t>A</a:t>
            </a:r>
            <a:r>
              <a:rPr lang="en-US" sz="2400" b="1" dirty="0" err="1" smtClean="0"/>
              <a:t>sie</a:t>
            </a:r>
            <a:r>
              <a:rPr lang="en-US" sz="2400" b="1" dirty="0" smtClean="0"/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P</a:t>
            </a:r>
            <a:r>
              <a:rPr lang="en-US" sz="2400" b="1" dirty="0" err="1" smtClean="0"/>
              <a:t>acifique</a:t>
            </a:r>
            <a:endParaRPr lang="fr-FR" sz="2400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41" y="8853454"/>
            <a:ext cx="777786" cy="6691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008096" y="9018866"/>
            <a:ext cx="8134140" cy="105743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8"/>
              </a:rPr>
              <a:t>http://www.philippinesfrance.com/media.html</a:t>
            </a:r>
            <a:endParaRPr lang="en-US" sz="2900" dirty="0"/>
          </a:p>
          <a:p>
            <a:endParaRPr lang="fr-FR" sz="2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40544" y="5899585"/>
            <a:ext cx="5268372" cy="53421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400" b="1" dirty="0"/>
              <a:t>Agence</a:t>
            </a:r>
            <a:r>
              <a:rPr lang="en-US" sz="2400" b="1" dirty="0">
                <a:solidFill>
                  <a:srgbClr val="FF0000"/>
                </a:solidFill>
              </a:rPr>
              <a:t> M</a:t>
            </a:r>
            <a:r>
              <a:rPr lang="en-US" sz="2400" b="1" dirty="0" smtClean="0"/>
              <a:t>edia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972210" y="715009"/>
            <a:ext cx="4304532" cy="213464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6400" b="1" dirty="0"/>
              <a:t>Sites web </a:t>
            </a:r>
          </a:p>
          <a:p>
            <a:pPr algn="ctr"/>
            <a:r>
              <a:rPr lang="en-US" sz="6400" b="1" dirty="0"/>
              <a:t>GROUPE</a:t>
            </a:r>
            <a:endParaRPr lang="fr-FR" sz="6400" b="1" dirty="0"/>
          </a:p>
        </p:txBody>
      </p:sp>
    </p:spTree>
    <p:extLst>
      <p:ext uri="{BB962C8B-B14F-4D97-AF65-F5344CB8AC3E}">
        <p14:creationId xmlns:p14="http://schemas.microsoft.com/office/powerpoint/2010/main" val="38444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661498"/>
            <a:ext cx="2318395" cy="231838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999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627585"/>
            <a:ext cx="2318395" cy="231838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7682" r="-3292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144000" y="6898039"/>
            <a:ext cx="2318395" cy="231838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1585" r="-4817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439739" y="2332185"/>
            <a:ext cx="559055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Ambition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9158" y="647847"/>
            <a:ext cx="5060142" cy="227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Le secteur de la Franchise : just un exemple :</a:t>
            </a:r>
          </a:p>
          <a:p>
            <a:pPr algn="l">
              <a:lnSpc>
                <a:spcPts val="3640"/>
              </a:lnSpc>
            </a:pPr>
            <a:r>
              <a:rPr lang="en-US" sz="28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https://grit.ph/best-franchise-business/</a:t>
            </a:r>
          </a:p>
          <a:p>
            <a:pPr algn="l">
              <a:lnSpc>
                <a:spcPts val="3640"/>
              </a:lnSpc>
            </a:pPr>
            <a:endParaRPr lang="en-US" sz="2800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199158" y="3627585"/>
            <a:ext cx="5060142" cy="2313170"/>
            <a:chOff x="0" y="0"/>
            <a:chExt cx="6746856" cy="30842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13536"/>
              <a:ext cx="6746856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estimons que cette relation est perfectible et notre ambition est de développer le secteur COOPERATION entre les deux pays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6477"/>
              <a:ext cx="6746856" cy="57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7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relation France Philippines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99158" y="6692299"/>
            <a:ext cx="5060142" cy="2813616"/>
            <a:chOff x="0" y="0"/>
            <a:chExt cx="6746856" cy="375148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472424"/>
              <a:ext cx="6746856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 l’issue de cette visite nous vous proposerons de  nous confier le a responsabilité du développement en Asie et plus particulièrement aux Philippines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492"/>
              <a:ext cx="6746856" cy="120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concept French Touch Maison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0622" y="4784170"/>
            <a:ext cx="5361227" cy="4040499"/>
            <a:chOff x="0" y="0"/>
            <a:chExt cx="7148303" cy="5387332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7148303" cy="5387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98949" y="329247"/>
              <a:ext cx="6356697" cy="477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68"/>
                </a:lnSpc>
              </a:pPr>
              <a:r>
                <a:rPr lang="en-US" sz="5191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DÉVELOPPER </a:t>
              </a: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 “PRÉSENCE” FRANÇAISE </a:t>
              </a:r>
            </a:p>
            <a:p>
              <a:pPr algn="ctr">
                <a:lnSpc>
                  <a:spcPts val="7268"/>
                </a:lnSpc>
                <a:spcBef>
                  <a:spcPct val="0"/>
                </a:spcBef>
              </a:pP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 ASIE</a:t>
              </a:r>
            </a:p>
          </p:txBody>
        </p:sp>
      </p:grpSp>
      <p:sp>
        <p:nvSpPr>
          <p:cNvPr id="19" name="Freeform 19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7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616173" y="9505915"/>
            <a:ext cx="13374049" cy="912716"/>
            <a:chOff x="0" y="0"/>
            <a:chExt cx="17832065" cy="12169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899893" y="6122938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4"/>
                </a:lnTo>
                <a:lnTo>
                  <a:pt x="0" y="8328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2824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29164" y="410279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2" y="0"/>
                </a:lnTo>
                <a:lnTo>
                  <a:pt x="589452" y="436194"/>
                </a:lnTo>
                <a:lnTo>
                  <a:pt x="0" y="436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301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457575" y="9200345"/>
            <a:ext cx="11986057" cy="1086655"/>
            <a:chOff x="0" y="0"/>
            <a:chExt cx="15981409" cy="144887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81409" cy="1448873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5496" y="530425"/>
              <a:ext cx="14211622" cy="531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sz="2403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SURTOUT DANS L’ALIMENTATION ET LES PRODUITS DE LUXE !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2824" y="5704011"/>
            <a:ext cx="3707825" cy="1600504"/>
            <a:chOff x="0" y="0"/>
            <a:chExt cx="4943766" cy="213400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110 millions d’habitants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5497"/>
              <a:ext cx="4943766" cy="1054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Et plus particulèrement une population jeune!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10481" y="2119324"/>
            <a:ext cx="140654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</a:t>
            </a:r>
            <a:r>
              <a:rPr lang="en-US" sz="85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Secteur de la Franchise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290088" y="5704011"/>
            <a:ext cx="3707825" cy="2381554"/>
            <a:chOff x="0" y="0"/>
            <a:chExt cx="4943766" cy="317540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4943766" cy="995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Une demande de produits de qualité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63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groupes mondiaux ont saisi cette opportunité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12" tooltip="https://docs.google.com/spreadsheets/d/1DUF2isFWsqVSYhbaACYtbgcLi_YjDqpE3GLQIVgkKQg/edit#gid=69851113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84224" y="5704011"/>
            <a:ext cx="3707825" cy="2000554"/>
            <a:chOff x="0" y="0"/>
            <a:chExt cx="4943766" cy="266740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 “French Touch”Franch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En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Asie la France profite d’une appr</a:t>
              </a:r>
              <a:r>
                <a:rPr lang="en-US" sz="2425" u="sng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é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ciation flatteuse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060171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3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 vous recommande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103211" y="8023728"/>
            <a:ext cx="10654147" cy="727096"/>
            <a:chOff x="0" y="0"/>
            <a:chExt cx="14205529" cy="969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969461" y="24607"/>
              <a:ext cx="13236068" cy="81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5"/>
                </a:lnSpc>
                <a:spcBef>
                  <a:spcPct val="0"/>
                </a:spcBef>
              </a:pPr>
              <a:r>
                <a:rPr lang="en-US" sz="39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une porte vers l’Asie Pacifique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358827" y="5515731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2731317"/>
            <a:ext cx="5181600" cy="67198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623026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27743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34674" y="407673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1" y="0"/>
                </a:lnTo>
                <a:lnTo>
                  <a:pt x="589451" y="436195"/>
                </a:lnTo>
                <a:lnTo>
                  <a:pt x="0" y="436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20158" y="3133185"/>
            <a:ext cx="5039142" cy="5669428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42830" y="9574329"/>
            <a:ext cx="11950074" cy="606704"/>
            <a:chOff x="0" y="-140617"/>
            <a:chExt cx="15933433" cy="808938"/>
          </a:xfrm>
        </p:grpSpPr>
        <p:sp>
          <p:nvSpPr>
            <p:cNvPr id="16" name="AutoShape 16"/>
            <p:cNvSpPr/>
            <p:nvPr/>
          </p:nvSpPr>
          <p:spPr>
            <a:xfrm>
              <a:off x="0" y="-140617"/>
              <a:ext cx="15933433" cy="808938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2147" y="183366"/>
              <a:ext cx="14168958" cy="47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5"/>
                </a:lnSpc>
                <a:spcBef>
                  <a:spcPct val="0"/>
                </a:spcBef>
              </a:pPr>
              <a:r>
                <a:rPr lang="en-US" sz="2125" b="1" dirty="0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GROUPE FRANCE PHILIPPINES EST VOTRE PARTENAIRE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19175" y="5171825"/>
            <a:ext cx="5191125" cy="4191621"/>
            <a:chOff x="0" y="0"/>
            <a:chExt cx="6921500" cy="558882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921500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Observer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78171"/>
              <a:ext cx="6921500" cy="428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c’est une occasion exceptionnelle  de rencontrer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institutionnels du secteur</a:t>
              </a: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exposants : 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domaines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concepts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offres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1058946" y="2083617"/>
            <a:ext cx="1831824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Monde de la Franchise en Asie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738788" y="5100086"/>
            <a:ext cx="4919812" cy="4087553"/>
            <a:chOff x="0" y="0"/>
            <a:chExt cx="6559750" cy="5450071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6559750" cy="708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3374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Analyser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262871"/>
              <a:ext cx="6559750" cy="416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 flux d’intérêt de visiteurs et des “responsables” salon et hors salon</a:t>
              </a:r>
            </a:p>
            <a:p>
              <a:pPr algn="l">
                <a:lnSpc>
                  <a:spcPts val="3083"/>
                </a:lnSpc>
              </a:pPr>
              <a:endParaRPr lang="en-US" sz="237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motivations et centres d’intérêts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disponibilités financières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réactions à vos concepts </a:t>
              </a:r>
            </a:p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(questionnaire et fiche contact)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220158" y="5100086"/>
            <a:ext cx="5217791" cy="3777284"/>
            <a:chOff x="0" y="0"/>
            <a:chExt cx="6957055" cy="5036379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6957055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Décider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78171"/>
              <a:ext cx="6957055" cy="3734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 l’opportunité de construire une offre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“Master Franchise Asie”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“Master Franchise Philippines”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415608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2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vous permet en 4 jours d’accéder au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2443" y="8252409"/>
            <a:ext cx="6210169" cy="1412280"/>
            <a:chOff x="0" y="0"/>
            <a:chExt cx="8280225" cy="18830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280225" cy="188304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7956" y="410074"/>
              <a:ext cx="7363270" cy="1166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SOMMES  EN FRANCE</a:t>
              </a:r>
            </a:p>
            <a:p>
              <a:pPr algn="ctr">
                <a:lnSpc>
                  <a:spcPts val="3675"/>
                </a:lnSpc>
                <a:spcBef>
                  <a:spcPct val="0"/>
                </a:spcBef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ET AUX PHILIPPINES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919900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14553" y="1155599"/>
            <a:ext cx="8217437" cy="4798642"/>
          </a:xfrm>
          <a:custGeom>
            <a:avLst/>
            <a:gdLst/>
            <a:ahLst/>
            <a:cxnLst/>
            <a:rect l="l" t="t" r="r" b="b"/>
            <a:pathLst>
              <a:path w="8217437" h="4798642">
                <a:moveTo>
                  <a:pt x="0" y="0"/>
                </a:moveTo>
                <a:lnTo>
                  <a:pt x="8217438" y="0"/>
                </a:lnTo>
                <a:lnTo>
                  <a:pt x="8217438" y="4798642"/>
                </a:lnTo>
                <a:lnTo>
                  <a:pt x="0" y="4798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426925"/>
            <a:ext cx="6366087" cy="835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vous propose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dans un premier temps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 accompagnement  “découverte” sur place en toute sécurité et professionnalisme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6119"/>
              </a:lnSpc>
            </a:pPr>
            <a:r>
              <a:rPr lang="en-US" sz="50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venez au salon de la</a:t>
            </a:r>
          </a:p>
          <a:p>
            <a:pPr algn="ctr">
              <a:lnSpc>
                <a:spcPts val="7319"/>
              </a:lnSpc>
            </a:pPr>
            <a:r>
              <a:rPr lang="en-US" sz="60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Franchise ASIA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endParaRPr lang="en-US" sz="60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53887" y="6560775"/>
            <a:ext cx="9405413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25-27 April 2025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International Franchise Expo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813064" y="7971758"/>
            <a:ext cx="3451265" cy="39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2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4786" y="8790780"/>
            <a:ext cx="8655949" cy="672744"/>
            <a:chOff x="0" y="0"/>
            <a:chExt cx="11541266" cy="8969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541266" cy="89699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05576" y="173841"/>
              <a:ext cx="10263182" cy="56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PROGRAMME “</a:t>
              </a:r>
              <a:r>
                <a:rPr lang="en-US" sz="25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TOURISTIQUE SUR MESURE”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366482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94786" y="1711942"/>
            <a:ext cx="7937205" cy="4242299"/>
          </a:xfrm>
          <a:custGeom>
            <a:avLst/>
            <a:gdLst/>
            <a:ahLst/>
            <a:cxnLst/>
            <a:rect l="l" t="t" r="r" b="b"/>
            <a:pathLst>
              <a:path w="7937205" h="4242299">
                <a:moveTo>
                  <a:pt x="0" y="0"/>
                </a:moveTo>
                <a:lnTo>
                  <a:pt x="7937205" y="0"/>
                </a:lnTo>
                <a:lnTo>
                  <a:pt x="7937205" y="4242299"/>
                </a:lnTo>
                <a:lnTo>
                  <a:pt x="0" y="424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0618" y="2486175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Propose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53887" y="6560775"/>
            <a:ext cx="9405413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25-27 April 2025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International Franchise Expo</a:t>
            </a:r>
          </a:p>
        </p:txBody>
      </p:sp>
      <p:sp>
        <p:nvSpPr>
          <p:cNvPr id="9" name="AutoShape 9"/>
          <p:cNvSpPr/>
          <p:nvPr/>
        </p:nvSpPr>
        <p:spPr>
          <a:xfrm>
            <a:off x="373407" y="3810150"/>
            <a:ext cx="6890555" cy="605751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10" name="TextBox 10"/>
          <p:cNvSpPr txBox="1"/>
          <p:nvPr/>
        </p:nvSpPr>
        <p:spPr>
          <a:xfrm>
            <a:off x="863314" y="5132657"/>
            <a:ext cx="5543895" cy="11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Accueil aéroport, navette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Réservation hôtel “Copacabana Manila”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Accès “Full Time” Salon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1813064" y="6598875"/>
            <a:ext cx="5133641" cy="1590979"/>
            <a:chOff x="0" y="0"/>
            <a:chExt cx="6844855" cy="212130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6844855" cy="100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Prise de rendez-vous</a:t>
              </a:r>
            </a:p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Accompagnement et traducteurs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76197"/>
              <a:ext cx="6844855" cy="520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4231" y="7540332"/>
            <a:ext cx="6890555" cy="248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Accompagnement hors salon “nouvelles villes”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Prise de RDV Manager de franchise  sur liste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post-salon</a:t>
            </a: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4620"/>
              </a:lnSpc>
            </a:pP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BUDGET à partir de 1750 €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382688"/>
            <a:ext cx="6366087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du 23/04  départ Paris 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 29/04 départ Manila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225" y="5493412"/>
            <a:ext cx="21239322" cy="4893203"/>
          </a:xfrm>
          <a:custGeom>
            <a:avLst/>
            <a:gdLst/>
            <a:ahLst/>
            <a:cxnLst/>
            <a:rect l="l" t="t" r="r" b="b"/>
            <a:pathLst>
              <a:path w="21239322" h="4893203">
                <a:moveTo>
                  <a:pt x="0" y="0"/>
                </a:moveTo>
                <a:lnTo>
                  <a:pt x="21239322" y="0"/>
                </a:lnTo>
                <a:lnTo>
                  <a:pt x="21239322" y="4893203"/>
                </a:lnTo>
                <a:lnTo>
                  <a:pt x="0" y="4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21725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00335" y="4896597"/>
          <a:ext cx="16243730" cy="4129512"/>
        </p:xfrm>
        <a:graphic>
          <a:graphicData uri="http://schemas.openxmlformats.org/drawingml/2006/table">
            <a:tbl>
              <a:tblPr/>
              <a:tblGrid>
                <a:gridCol w="3248746"/>
                <a:gridCol w="3248746"/>
                <a:gridCol w="3248746"/>
                <a:gridCol w="3248746"/>
                <a:gridCol w="3248746"/>
              </a:tblGrid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Alimentation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Distribution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Sous Traitance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Call center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42708" y="3670049"/>
            <a:ext cx="15158981" cy="884835"/>
            <a:chOff x="0" y="0"/>
            <a:chExt cx="20211975" cy="117978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211975" cy="117978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0788" y="164316"/>
              <a:ext cx="17973694" cy="86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4"/>
                </a:lnSpc>
                <a:spcBef>
                  <a:spcPct val="0"/>
                </a:spcBef>
              </a:pPr>
              <a:r>
                <a:rPr lang="en-US" sz="3924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VOUS NOUS PRÉCISEREZ VOTRE DOMAINE  D’INTÉRÊT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822199" y="5954460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90"/>
                </a:lnTo>
                <a:lnTo>
                  <a:pt x="0" y="6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17" y="4896597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89"/>
                </a:lnTo>
                <a:lnTo>
                  <a:pt x="0" y="65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16160" y="5012821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1"/>
                </a:lnTo>
                <a:lnTo>
                  <a:pt x="0" y="480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9700" y="1839485"/>
            <a:ext cx="123659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Analyse des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secteurs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69360" y="7019420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2"/>
                </a:lnTo>
                <a:lnTo>
                  <a:pt x="0" y="480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8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23" r="-142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0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04444"/>
            <a:ext cx="18288000" cy="182556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Départ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CDG ROISSY - France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49213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Arrivée Manille - Philippines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51480"/>
            <a:ext cx="60180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Logement :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Copacabana   - Manille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10828"/>
            <a:ext cx="580854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Rencontres  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OFFICIELS FRANCE”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just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Hors Salon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887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Rendez-vous pré-établis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salon Franchise Asia)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4810" y="6010828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Options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touristiques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481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Franchise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4810" y="5251480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Soirées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810" y="4492132"/>
            <a:ext cx="6051437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Aspect Juridique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81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libres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81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4803" y="1352550"/>
            <a:ext cx="11544497" cy="174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20"/>
              </a:lnSpc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SEJOUR INDIVIDUEL</a:t>
            </a:r>
          </a:p>
          <a:p>
            <a:pPr algn="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PRECISEZ NOUS VOS SOUHAITS</a:t>
            </a:r>
          </a:p>
          <a:p>
            <a:pPr marL="0" lvl="0" indent="0" algn="r">
              <a:lnSpc>
                <a:spcPts val="2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Freeform 17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132072" y="5954663"/>
            <a:ext cx="16260828" cy="10022583"/>
          </a:xfrm>
          <a:custGeom>
            <a:avLst/>
            <a:gdLst/>
            <a:ahLst/>
            <a:cxnLst/>
            <a:rect l="l" t="t" r="r" b="b"/>
            <a:pathLst>
              <a:path w="16260828" h="10022583">
                <a:moveTo>
                  <a:pt x="16260828" y="0"/>
                </a:moveTo>
                <a:lnTo>
                  <a:pt x="0" y="0"/>
                </a:lnTo>
                <a:lnTo>
                  <a:pt x="0" y="10022583"/>
                </a:lnTo>
                <a:lnTo>
                  <a:pt x="16260828" y="10022583"/>
                </a:lnTo>
                <a:lnTo>
                  <a:pt x="16260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402777" y="2720926"/>
          <a:ext cx="9856524" cy="6467472"/>
        </p:xfrm>
        <a:graphic>
          <a:graphicData uri="http://schemas.openxmlformats.org/drawingml/2006/table">
            <a:tbl>
              <a:tblPr/>
              <a:tblGrid>
                <a:gridCol w="3285508"/>
                <a:gridCol w="3285508"/>
                <a:gridCol w="3285508"/>
              </a:tblGrid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Individuel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Couple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aérien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Hébergement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Restauration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Logistique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local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4869" y="2242060"/>
            <a:ext cx="6647908" cy="1253615"/>
            <a:chOff x="0" y="0"/>
            <a:chExt cx="8863877" cy="167148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63877" cy="1671486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18695" y="333672"/>
              <a:ext cx="7882288" cy="73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3"/>
                </a:lnSpc>
                <a:spcBef>
                  <a:spcPct val="0"/>
                </a:spcBef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SELON </a:t>
              </a:r>
              <a:r>
                <a:rPr lang="en-US" sz="343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VOS ORDRES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54869" y="4638675"/>
            <a:ext cx="5372673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préparera un budget </a:t>
            </a:r>
            <a:r>
              <a:rPr lang="en-US" sz="76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sur mesure pour vous </a:t>
            </a:r>
          </a:p>
        </p:txBody>
      </p: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585</Words>
  <Application>Microsoft Office PowerPoint</Application>
  <PresentationFormat>Personnalisé</PresentationFormat>
  <Paragraphs>161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IBM Plex Sans</vt:lpstr>
      <vt:lpstr>IBM Plex Sans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Franchise</dc:title>
  <dc:creator>Renaut</dc:creator>
  <cp:lastModifiedBy>Renaut</cp:lastModifiedBy>
  <cp:revision>6</cp:revision>
  <dcterms:created xsi:type="dcterms:W3CDTF">2006-08-16T00:00:00Z</dcterms:created>
  <dcterms:modified xsi:type="dcterms:W3CDTF">2024-09-22T09:22:32Z</dcterms:modified>
  <dc:identifier>DAF1g9McTDM</dc:identifier>
</cp:coreProperties>
</file>