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1" d="100"/>
          <a:sy n="51" d="100"/>
        </p:scale>
        <p:origin x="-1302" y="-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80E8F-977F-4E76-B4C4-94CBF6B16A0A}" type="datetimeFigureOut">
              <a:rPr lang="fr-FR" smtClean="0"/>
              <a:t>04/01/2025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E82B-8200-40AB-86BB-B1439F20B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3890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80E8F-977F-4E76-B4C4-94CBF6B16A0A}" type="datetimeFigureOut">
              <a:rPr lang="fr-FR" smtClean="0"/>
              <a:t>04/01/2025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E82B-8200-40AB-86BB-B1439F20B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6999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80E8F-977F-4E76-B4C4-94CBF6B16A0A}" type="datetimeFigureOut">
              <a:rPr lang="fr-FR" smtClean="0"/>
              <a:t>04/01/2025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E82B-8200-40AB-86BB-B1439F20B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6682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80E8F-977F-4E76-B4C4-94CBF6B16A0A}" type="datetimeFigureOut">
              <a:rPr lang="fr-FR" smtClean="0"/>
              <a:t>04/01/2025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E82B-8200-40AB-86BB-B1439F20B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8558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80E8F-977F-4E76-B4C4-94CBF6B16A0A}" type="datetimeFigureOut">
              <a:rPr lang="fr-FR" smtClean="0"/>
              <a:t>04/01/2025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E82B-8200-40AB-86BB-B1439F20B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0289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80E8F-977F-4E76-B4C4-94CBF6B16A0A}" type="datetimeFigureOut">
              <a:rPr lang="fr-FR" smtClean="0"/>
              <a:t>04/01/2025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E82B-8200-40AB-86BB-B1439F20B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1651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80E8F-977F-4E76-B4C4-94CBF6B16A0A}" type="datetimeFigureOut">
              <a:rPr lang="fr-FR" smtClean="0"/>
              <a:t>04/01/2025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E82B-8200-40AB-86BB-B1439F20B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4943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80E8F-977F-4E76-B4C4-94CBF6B16A0A}" type="datetimeFigureOut">
              <a:rPr lang="fr-FR" smtClean="0"/>
              <a:t>04/01/2025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E82B-8200-40AB-86BB-B1439F20B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1683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80E8F-977F-4E76-B4C4-94CBF6B16A0A}" type="datetimeFigureOut">
              <a:rPr lang="fr-FR" smtClean="0"/>
              <a:t>04/01/2025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E82B-8200-40AB-86BB-B1439F20B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4102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80E8F-977F-4E76-B4C4-94CBF6B16A0A}" type="datetimeFigureOut">
              <a:rPr lang="fr-FR" smtClean="0"/>
              <a:t>04/01/2025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E82B-8200-40AB-86BB-B1439F20B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503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80E8F-977F-4E76-B4C4-94CBF6B16A0A}" type="datetimeFigureOut">
              <a:rPr lang="fr-FR" smtClean="0"/>
              <a:t>04/01/2025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E82B-8200-40AB-86BB-B1439F20B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4593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80E8F-977F-4E76-B4C4-94CBF6B16A0A}" type="datetimeFigureOut">
              <a:rPr lang="fr-FR" smtClean="0"/>
              <a:t>04/01/2025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0E82B-8200-40AB-86BB-B1439F20B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0330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frenchtouchglobe.fr/coopfrenchtouch/notecoop/index.html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frenchtouchglobe.fr/index.html" TargetMode="External"/><Relationship Id="rId5" Type="http://schemas.openxmlformats.org/officeDocument/2006/relationships/hyperlink" Target="http://www.frenchtouchglobe.fr/coopfrenchtouch/lafranchise/pages/principes.html" TargetMode="External"/><Relationship Id="rId4" Type="http://schemas.openxmlformats.org/officeDocument/2006/relationships/hyperlink" Target="http://www.frenchtouchglobe.fr/coopfrenchtouch/index.html" TargetMode="External"/><Relationship Id="rId9" Type="http://schemas.openxmlformats.org/officeDocument/2006/relationships/hyperlink" Target="http://www.frenchtouchglobe.fr/coopfrenchtouch/juridique/formulaires/entreprise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404938"/>
            <a:ext cx="28956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5" y="1381125"/>
            <a:ext cx="2809875" cy="409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3643536" y="2636912"/>
            <a:ext cx="606349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600" b="0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hlinkClick r:id="rId4"/>
              </a:rPr>
              <a:t>Lien</a:t>
            </a:r>
            <a:r>
              <a:rPr lang="fr-FR" sz="1600" b="0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fr-FR" sz="1600" b="0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41711" y="4818638"/>
            <a:ext cx="606349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600" b="0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hlinkClick r:id="rId5"/>
              </a:rPr>
              <a:t>Lien </a:t>
            </a:r>
            <a:endParaRPr lang="fr-FR" sz="1600" b="0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38019" y="3645024"/>
            <a:ext cx="58701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1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hlinkClick r:id="rId6"/>
              </a:rPr>
              <a:t>Lien</a:t>
            </a:r>
            <a:r>
              <a:rPr lang="fr-FR" sz="1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6"/>
              </a:rPr>
              <a:t> </a:t>
            </a:r>
            <a:endParaRPr lang="fr-FR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386479"/>
            <a:ext cx="2878559" cy="4092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5868144" y="3967038"/>
            <a:ext cx="58701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1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hlinkClick r:id="rId8"/>
              </a:rPr>
              <a:t>Lien</a:t>
            </a:r>
            <a:r>
              <a:rPr lang="fr-FR" sz="1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8"/>
              </a:rPr>
              <a:t> </a:t>
            </a:r>
            <a:endParaRPr lang="fr-FR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961721" y="4602614"/>
            <a:ext cx="58701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1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hlinkClick r:id="rId9"/>
              </a:rPr>
              <a:t>Lien</a:t>
            </a:r>
            <a:r>
              <a:rPr lang="fr-FR" sz="1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9"/>
              </a:rPr>
              <a:t> </a:t>
            </a:r>
            <a:endParaRPr lang="fr-FR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0368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5213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</Words>
  <Application>Microsoft Office PowerPoint</Application>
  <PresentationFormat>Affichage à l'écran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Renaut</dc:creator>
  <cp:lastModifiedBy>Renaut</cp:lastModifiedBy>
  <cp:revision>7</cp:revision>
  <dcterms:created xsi:type="dcterms:W3CDTF">2025-01-04T07:50:29Z</dcterms:created>
  <dcterms:modified xsi:type="dcterms:W3CDTF">2025-01-04T08:14:09Z</dcterms:modified>
</cp:coreProperties>
</file>